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9" r:id="rId3"/>
    <p:sldId id="270" r:id="rId4"/>
    <p:sldId id="281" r:id="rId5"/>
    <p:sldId id="283" r:id="rId6"/>
    <p:sldId id="284" r:id="rId7"/>
    <p:sldId id="279" r:id="rId8"/>
    <p:sldId id="280" r:id="rId9"/>
    <p:sldId id="285" r:id="rId10"/>
    <p:sldId id="288" r:id="rId11"/>
    <p:sldId id="289" r:id="rId12"/>
    <p:sldId id="290" r:id="rId13"/>
    <p:sldId id="287" r:id="rId14"/>
    <p:sldId id="291" r:id="rId15"/>
    <p:sldId id="292" r:id="rId16"/>
    <p:sldId id="295" r:id="rId17"/>
    <p:sldId id="294" r:id="rId18"/>
    <p:sldId id="293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7" r:id="rId27"/>
    <p:sldId id="306" r:id="rId28"/>
    <p:sldId id="305" r:id="rId29"/>
    <p:sldId id="304" r:id="rId30"/>
    <p:sldId id="303" r:id="rId31"/>
    <p:sldId id="314" r:id="rId32"/>
    <p:sldId id="308" r:id="rId33"/>
    <p:sldId id="309" r:id="rId34"/>
    <p:sldId id="310" r:id="rId35"/>
    <p:sldId id="311" r:id="rId36"/>
    <p:sldId id="312" r:id="rId37"/>
    <p:sldId id="315" r:id="rId38"/>
    <p:sldId id="317" r:id="rId39"/>
    <p:sldId id="316" r:id="rId40"/>
    <p:sldId id="277" r:id="rId41"/>
    <p:sldId id="278" r:id="rId42"/>
    <p:sldId id="276" r:id="rId43"/>
    <p:sldId id="275" r:id="rId44"/>
    <p:sldId id="274" r:id="rId45"/>
    <p:sldId id="273" r:id="rId46"/>
    <p:sldId id="272" r:id="rId47"/>
    <p:sldId id="271" r:id="rId48"/>
    <p:sldId id="268" r:id="rId49"/>
  </p:sldIdLst>
  <p:sldSz cx="9144000" cy="6858000" type="screen4x3"/>
  <p:notesSz cx="6718300" cy="9867900"/>
  <p:embeddedFontLst>
    <p:embeddedFont>
      <p:font typeface="Rdg Vesta" panose="020B0604020202020204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71"/>
    <a:srgbClr val="7EAF35"/>
    <a:srgbClr val="D799A1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6" autoAdjust="0"/>
    <p:restoredTop sz="95990" autoAdjust="0"/>
  </p:normalViewPr>
  <p:slideViewPr>
    <p:cSldViewPr>
      <p:cViewPr>
        <p:scale>
          <a:sx n="70" d="100"/>
          <a:sy n="70" d="100"/>
        </p:scale>
        <p:origin x="-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7C848-6C1F-4039-BD57-18E226B3220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232CE80-F6A3-441C-9117-4C3133C46A17}">
      <dgm:prSet phldrT="[Text]" custT="1"/>
      <dgm:spPr/>
      <dgm:t>
        <a:bodyPr/>
        <a:lstStyle/>
        <a:p>
          <a:r>
            <a:rPr lang="en-GB" sz="1600" dirty="0" smtClean="0"/>
            <a:t>Observe general driving behaviours</a:t>
          </a:r>
          <a:endParaRPr lang="en-GB" sz="1600" dirty="0"/>
        </a:p>
      </dgm:t>
    </dgm:pt>
    <dgm:pt modelId="{B12C66A6-F868-4428-946C-59EE8DF68EA4}" type="parTrans" cxnId="{571B9C0F-260B-4323-A63E-52DFF2B176C4}">
      <dgm:prSet/>
      <dgm:spPr/>
      <dgm:t>
        <a:bodyPr/>
        <a:lstStyle/>
        <a:p>
          <a:endParaRPr lang="en-GB" sz="2400"/>
        </a:p>
      </dgm:t>
    </dgm:pt>
    <dgm:pt modelId="{0A10DCD6-16FD-4C34-B5D6-30DB1EDDBC3E}" type="sibTrans" cxnId="{571B9C0F-260B-4323-A63E-52DFF2B176C4}">
      <dgm:prSet custT="1"/>
      <dgm:spPr/>
      <dgm:t>
        <a:bodyPr/>
        <a:lstStyle/>
        <a:p>
          <a:endParaRPr lang="en-GB" sz="1100"/>
        </a:p>
      </dgm:t>
    </dgm:pt>
    <dgm:pt modelId="{EEA96D51-1FCA-46BD-9101-E30C90C23236}">
      <dgm:prSet phldrT="[Text]" custT="1"/>
      <dgm:spPr/>
      <dgm:t>
        <a:bodyPr/>
        <a:lstStyle/>
        <a:p>
          <a:r>
            <a:rPr lang="en-GB" sz="1600" dirty="0" smtClean="0"/>
            <a:t>For each behaviour note down when (pre-condition) the behaviour is displayed </a:t>
          </a:r>
          <a:endParaRPr lang="en-GB" sz="1600" dirty="0"/>
        </a:p>
      </dgm:t>
    </dgm:pt>
    <dgm:pt modelId="{CC2E97F0-EFAC-4E76-A71B-6854A6670A08}" type="parTrans" cxnId="{0D0D09BD-700C-4318-9931-D78A2C48183C}">
      <dgm:prSet/>
      <dgm:spPr/>
      <dgm:t>
        <a:bodyPr/>
        <a:lstStyle/>
        <a:p>
          <a:endParaRPr lang="en-GB" sz="2400"/>
        </a:p>
      </dgm:t>
    </dgm:pt>
    <dgm:pt modelId="{17DBC3BA-CDA9-4FC8-A63A-626B74720C30}" type="sibTrans" cxnId="{0D0D09BD-700C-4318-9931-D78A2C48183C}">
      <dgm:prSet custT="1"/>
      <dgm:spPr/>
      <dgm:t>
        <a:bodyPr/>
        <a:lstStyle/>
        <a:p>
          <a:endParaRPr lang="en-GB" sz="1100"/>
        </a:p>
      </dgm:t>
    </dgm:pt>
    <dgm:pt modelId="{31EBC127-0F8D-42D5-AADA-85EC66687295}">
      <dgm:prSet phldrT="[Text]" custT="1"/>
      <dgm:spPr/>
      <dgm:t>
        <a:bodyPr/>
        <a:lstStyle/>
        <a:p>
          <a:r>
            <a:rPr lang="en-GB" sz="1600" dirty="0" smtClean="0"/>
            <a:t>Prioritize the behaviours (check for behaviour coexistence)</a:t>
          </a:r>
          <a:endParaRPr lang="en-GB" sz="1600" dirty="0"/>
        </a:p>
      </dgm:t>
    </dgm:pt>
    <dgm:pt modelId="{B39B3C29-D78B-4C5A-9A49-655E0D0ACBC6}" type="parTrans" cxnId="{1C90E47D-2800-41E0-A432-B930205329B6}">
      <dgm:prSet/>
      <dgm:spPr/>
      <dgm:t>
        <a:bodyPr/>
        <a:lstStyle/>
        <a:p>
          <a:endParaRPr lang="en-GB" sz="2400"/>
        </a:p>
      </dgm:t>
    </dgm:pt>
    <dgm:pt modelId="{77E33FF9-2B0C-4EBE-A918-B8D3F557024A}" type="sibTrans" cxnId="{1C90E47D-2800-41E0-A432-B930205329B6}">
      <dgm:prSet custT="1"/>
      <dgm:spPr/>
      <dgm:t>
        <a:bodyPr/>
        <a:lstStyle/>
        <a:p>
          <a:endParaRPr lang="en-GB" sz="1100"/>
        </a:p>
      </dgm:t>
    </dgm:pt>
    <dgm:pt modelId="{F234B85B-594A-4C79-B717-D8E7C85C7759}">
      <dgm:prSet phldrT="[Text]" custT="1"/>
      <dgm:spPr/>
      <dgm:t>
        <a:bodyPr/>
        <a:lstStyle/>
        <a:p>
          <a:r>
            <a:rPr lang="en-GB" sz="1600" dirty="0" smtClean="0"/>
            <a:t>Note down how the vehicle moves in such a behaviour</a:t>
          </a:r>
          <a:endParaRPr lang="en-GB" sz="1600" dirty="0"/>
        </a:p>
      </dgm:t>
    </dgm:pt>
    <dgm:pt modelId="{9CABBA7F-F31C-484D-91FF-F038F1635FA6}" type="parTrans" cxnId="{93FD9C10-AF9E-4A51-96FD-DFA174A0DB24}">
      <dgm:prSet/>
      <dgm:spPr/>
      <dgm:t>
        <a:bodyPr/>
        <a:lstStyle/>
        <a:p>
          <a:endParaRPr lang="en-GB" sz="2400"/>
        </a:p>
      </dgm:t>
    </dgm:pt>
    <dgm:pt modelId="{D2E4A57D-3EBE-493D-B1C9-1655A828B93B}" type="sibTrans" cxnId="{93FD9C10-AF9E-4A51-96FD-DFA174A0DB24}">
      <dgm:prSet custT="1"/>
      <dgm:spPr/>
      <dgm:t>
        <a:bodyPr/>
        <a:lstStyle/>
        <a:p>
          <a:endParaRPr lang="en-GB" sz="1100"/>
        </a:p>
      </dgm:t>
    </dgm:pt>
    <dgm:pt modelId="{E3EA152A-7A52-41EA-AA2A-C772C77F6FA9}">
      <dgm:prSet phldrT="[Text]" custT="1"/>
      <dgm:spPr/>
      <dgm:t>
        <a:bodyPr/>
        <a:lstStyle/>
        <a:p>
          <a:r>
            <a:rPr lang="en-GB" sz="1600" dirty="0" smtClean="0"/>
            <a:t>Generalize the behaviour for similar situation</a:t>
          </a:r>
          <a:endParaRPr lang="en-GB" sz="1600" dirty="0"/>
        </a:p>
      </dgm:t>
    </dgm:pt>
    <dgm:pt modelId="{C315CEBC-80A5-4B8C-8467-D8F3175077F3}" type="parTrans" cxnId="{4158B7BD-685B-4855-9512-A3BFF60C8922}">
      <dgm:prSet/>
      <dgm:spPr/>
      <dgm:t>
        <a:bodyPr/>
        <a:lstStyle/>
        <a:p>
          <a:endParaRPr lang="en-GB" sz="2400"/>
        </a:p>
      </dgm:t>
    </dgm:pt>
    <dgm:pt modelId="{E904BEE6-2C25-4A87-B7A7-9A5A4BB71697}" type="sibTrans" cxnId="{4158B7BD-685B-4855-9512-A3BFF60C8922}">
      <dgm:prSet custT="1"/>
      <dgm:spPr/>
      <dgm:t>
        <a:bodyPr/>
        <a:lstStyle/>
        <a:p>
          <a:endParaRPr lang="en-GB" sz="1100"/>
        </a:p>
      </dgm:t>
    </dgm:pt>
    <dgm:pt modelId="{F1F6BFB9-308E-461B-9323-D237534A23B3}" type="pres">
      <dgm:prSet presAssocID="{5FD7C848-6C1F-4039-BD57-18E226B32206}" presName="Name0" presStyleCnt="0">
        <dgm:presLayoutVars>
          <dgm:dir/>
          <dgm:resizeHandles val="exact"/>
        </dgm:presLayoutVars>
      </dgm:prSet>
      <dgm:spPr/>
    </dgm:pt>
    <dgm:pt modelId="{E8FE7180-9ABF-444D-BF98-084423D9A838}" type="pres">
      <dgm:prSet presAssocID="{A232CE80-F6A3-441C-9117-4C3133C46A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EEFEED-5A4B-4F5A-AF90-1900205E3081}" type="pres">
      <dgm:prSet presAssocID="{0A10DCD6-16FD-4C34-B5D6-30DB1EDDBC3E}" presName="sibTrans" presStyleLbl="sibTrans2D1" presStyleIdx="0" presStyleCnt="4"/>
      <dgm:spPr/>
      <dgm:t>
        <a:bodyPr/>
        <a:lstStyle/>
        <a:p>
          <a:endParaRPr lang="en-GB"/>
        </a:p>
      </dgm:t>
    </dgm:pt>
    <dgm:pt modelId="{7EB57D02-EE00-46EC-BBE8-DF4677FBF593}" type="pres">
      <dgm:prSet presAssocID="{0A10DCD6-16FD-4C34-B5D6-30DB1EDDBC3E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08494E1F-343D-48AA-BF25-6A0F0CB96A4A}" type="pres">
      <dgm:prSet presAssocID="{EEA96D51-1FCA-46BD-9101-E30C90C232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980B98-7315-455C-8420-5EC730E0A727}" type="pres">
      <dgm:prSet presAssocID="{17DBC3BA-CDA9-4FC8-A63A-626B74720C30}" presName="sibTrans" presStyleLbl="sibTrans2D1" presStyleIdx="1" presStyleCnt="4"/>
      <dgm:spPr/>
      <dgm:t>
        <a:bodyPr/>
        <a:lstStyle/>
        <a:p>
          <a:endParaRPr lang="en-GB"/>
        </a:p>
      </dgm:t>
    </dgm:pt>
    <dgm:pt modelId="{6107AA0F-D41B-4D66-B7A1-BB2A9274F732}" type="pres">
      <dgm:prSet presAssocID="{17DBC3BA-CDA9-4FC8-A63A-626B74720C30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157C5F20-3524-4F79-B569-673F7ADE0126}" type="pres">
      <dgm:prSet presAssocID="{F234B85B-594A-4C79-B717-D8E7C85C77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49A408-5CB7-410B-BC4B-B85F8F74F014}" type="pres">
      <dgm:prSet presAssocID="{D2E4A57D-3EBE-493D-B1C9-1655A828B93B}" presName="sibTrans" presStyleLbl="sibTrans2D1" presStyleIdx="2" presStyleCnt="4"/>
      <dgm:spPr/>
      <dgm:t>
        <a:bodyPr/>
        <a:lstStyle/>
        <a:p>
          <a:endParaRPr lang="en-GB"/>
        </a:p>
      </dgm:t>
    </dgm:pt>
    <dgm:pt modelId="{D428CC0D-148A-40D0-ACCC-0F36D8D07C3B}" type="pres">
      <dgm:prSet presAssocID="{D2E4A57D-3EBE-493D-B1C9-1655A828B93B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3F785DD5-F4CC-457D-979C-E7FE9C87D761}" type="pres">
      <dgm:prSet presAssocID="{E3EA152A-7A52-41EA-AA2A-C772C77F6F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DFEAF5-1324-4CDF-97F8-1FC54F8487CE}" type="pres">
      <dgm:prSet presAssocID="{E904BEE6-2C25-4A87-B7A7-9A5A4BB71697}" presName="sibTrans" presStyleLbl="sibTrans2D1" presStyleIdx="3" presStyleCnt="4"/>
      <dgm:spPr/>
      <dgm:t>
        <a:bodyPr/>
        <a:lstStyle/>
        <a:p>
          <a:endParaRPr lang="en-GB"/>
        </a:p>
      </dgm:t>
    </dgm:pt>
    <dgm:pt modelId="{6247E787-61EE-4B31-B411-EF32B3860982}" type="pres">
      <dgm:prSet presAssocID="{E904BEE6-2C25-4A87-B7A7-9A5A4BB71697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036C93D4-5561-49FF-B166-14B1108B57B2}" type="pres">
      <dgm:prSet presAssocID="{31EBC127-0F8D-42D5-AADA-85EC66687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BEAF8FC-436C-4384-A45A-41A735748C75}" type="presOf" srcId="{E3EA152A-7A52-41EA-AA2A-C772C77F6FA9}" destId="{3F785DD5-F4CC-457D-979C-E7FE9C87D761}" srcOrd="0" destOrd="0" presId="urn:microsoft.com/office/officeart/2005/8/layout/process1"/>
    <dgm:cxn modelId="{679141D1-445C-4948-B431-B0D7D1622AA2}" type="presOf" srcId="{5FD7C848-6C1F-4039-BD57-18E226B32206}" destId="{F1F6BFB9-308E-461B-9323-D237534A23B3}" srcOrd="0" destOrd="0" presId="urn:microsoft.com/office/officeart/2005/8/layout/process1"/>
    <dgm:cxn modelId="{715A4FC2-2FAB-4331-83FB-A7E6D51B87CF}" type="presOf" srcId="{E904BEE6-2C25-4A87-B7A7-9A5A4BB71697}" destId="{6247E787-61EE-4B31-B411-EF32B3860982}" srcOrd="1" destOrd="0" presId="urn:microsoft.com/office/officeart/2005/8/layout/process1"/>
    <dgm:cxn modelId="{32F94AA3-A1EC-4A97-B75A-58E259F83865}" type="presOf" srcId="{D2E4A57D-3EBE-493D-B1C9-1655A828B93B}" destId="{5A49A408-5CB7-410B-BC4B-B85F8F74F014}" srcOrd="0" destOrd="0" presId="urn:microsoft.com/office/officeart/2005/8/layout/process1"/>
    <dgm:cxn modelId="{93FD9C10-AF9E-4A51-96FD-DFA174A0DB24}" srcId="{5FD7C848-6C1F-4039-BD57-18E226B32206}" destId="{F234B85B-594A-4C79-B717-D8E7C85C7759}" srcOrd="2" destOrd="0" parTransId="{9CABBA7F-F31C-484D-91FF-F038F1635FA6}" sibTransId="{D2E4A57D-3EBE-493D-B1C9-1655A828B93B}"/>
    <dgm:cxn modelId="{EBA15933-ADD7-46F1-8170-821BF6DE5DF0}" type="presOf" srcId="{D2E4A57D-3EBE-493D-B1C9-1655A828B93B}" destId="{D428CC0D-148A-40D0-ACCC-0F36D8D07C3B}" srcOrd="1" destOrd="0" presId="urn:microsoft.com/office/officeart/2005/8/layout/process1"/>
    <dgm:cxn modelId="{D981B9E4-9AA9-4902-B09E-D83B01DE54A8}" type="presOf" srcId="{17DBC3BA-CDA9-4FC8-A63A-626B74720C30}" destId="{F1980B98-7315-455C-8420-5EC730E0A727}" srcOrd="0" destOrd="0" presId="urn:microsoft.com/office/officeart/2005/8/layout/process1"/>
    <dgm:cxn modelId="{56B302A2-A528-4246-8395-149481C9B9DB}" type="presOf" srcId="{0A10DCD6-16FD-4C34-B5D6-30DB1EDDBC3E}" destId="{18EEFEED-5A4B-4F5A-AF90-1900205E3081}" srcOrd="0" destOrd="0" presId="urn:microsoft.com/office/officeart/2005/8/layout/process1"/>
    <dgm:cxn modelId="{571B9C0F-260B-4323-A63E-52DFF2B176C4}" srcId="{5FD7C848-6C1F-4039-BD57-18E226B32206}" destId="{A232CE80-F6A3-441C-9117-4C3133C46A17}" srcOrd="0" destOrd="0" parTransId="{B12C66A6-F868-4428-946C-59EE8DF68EA4}" sibTransId="{0A10DCD6-16FD-4C34-B5D6-30DB1EDDBC3E}"/>
    <dgm:cxn modelId="{CBBDDED5-755A-401A-BBF3-B407F8B95921}" type="presOf" srcId="{31EBC127-0F8D-42D5-AADA-85EC66687295}" destId="{036C93D4-5561-49FF-B166-14B1108B57B2}" srcOrd="0" destOrd="0" presId="urn:microsoft.com/office/officeart/2005/8/layout/process1"/>
    <dgm:cxn modelId="{4E6E80A0-A3F5-4DD5-8E2F-22E816270D43}" type="presOf" srcId="{0A10DCD6-16FD-4C34-B5D6-30DB1EDDBC3E}" destId="{7EB57D02-EE00-46EC-BBE8-DF4677FBF593}" srcOrd="1" destOrd="0" presId="urn:microsoft.com/office/officeart/2005/8/layout/process1"/>
    <dgm:cxn modelId="{88D9A893-CA04-4855-8B47-9C3E51B04A88}" type="presOf" srcId="{EEA96D51-1FCA-46BD-9101-E30C90C23236}" destId="{08494E1F-343D-48AA-BF25-6A0F0CB96A4A}" srcOrd="0" destOrd="0" presId="urn:microsoft.com/office/officeart/2005/8/layout/process1"/>
    <dgm:cxn modelId="{1C90E47D-2800-41E0-A432-B930205329B6}" srcId="{5FD7C848-6C1F-4039-BD57-18E226B32206}" destId="{31EBC127-0F8D-42D5-AADA-85EC66687295}" srcOrd="4" destOrd="0" parTransId="{B39B3C29-D78B-4C5A-9A49-655E0D0ACBC6}" sibTransId="{77E33FF9-2B0C-4EBE-A918-B8D3F557024A}"/>
    <dgm:cxn modelId="{01A50143-5A49-4666-874A-2FD23BB51686}" type="presOf" srcId="{F234B85B-594A-4C79-B717-D8E7C85C7759}" destId="{157C5F20-3524-4F79-B569-673F7ADE0126}" srcOrd="0" destOrd="0" presId="urn:microsoft.com/office/officeart/2005/8/layout/process1"/>
    <dgm:cxn modelId="{35ACDF27-5EE3-4195-A4E4-16F82F763FDB}" type="presOf" srcId="{17DBC3BA-CDA9-4FC8-A63A-626B74720C30}" destId="{6107AA0F-D41B-4D66-B7A1-BB2A9274F732}" srcOrd="1" destOrd="0" presId="urn:microsoft.com/office/officeart/2005/8/layout/process1"/>
    <dgm:cxn modelId="{0D0D09BD-700C-4318-9931-D78A2C48183C}" srcId="{5FD7C848-6C1F-4039-BD57-18E226B32206}" destId="{EEA96D51-1FCA-46BD-9101-E30C90C23236}" srcOrd="1" destOrd="0" parTransId="{CC2E97F0-EFAC-4E76-A71B-6854A6670A08}" sibTransId="{17DBC3BA-CDA9-4FC8-A63A-626B74720C30}"/>
    <dgm:cxn modelId="{617BBF3A-EF1B-4EE6-B5B0-7AB4A01245A3}" type="presOf" srcId="{A232CE80-F6A3-441C-9117-4C3133C46A17}" destId="{E8FE7180-9ABF-444D-BF98-084423D9A838}" srcOrd="0" destOrd="0" presId="urn:microsoft.com/office/officeart/2005/8/layout/process1"/>
    <dgm:cxn modelId="{96567C72-AB56-475D-BFD8-84BC0923A46A}" type="presOf" srcId="{E904BEE6-2C25-4A87-B7A7-9A5A4BB71697}" destId="{45DFEAF5-1324-4CDF-97F8-1FC54F8487CE}" srcOrd="0" destOrd="0" presId="urn:microsoft.com/office/officeart/2005/8/layout/process1"/>
    <dgm:cxn modelId="{4158B7BD-685B-4855-9512-A3BFF60C8922}" srcId="{5FD7C848-6C1F-4039-BD57-18E226B32206}" destId="{E3EA152A-7A52-41EA-AA2A-C772C77F6FA9}" srcOrd="3" destOrd="0" parTransId="{C315CEBC-80A5-4B8C-8467-D8F3175077F3}" sibTransId="{E904BEE6-2C25-4A87-B7A7-9A5A4BB71697}"/>
    <dgm:cxn modelId="{3DCD3C56-45CA-44A0-8555-C9779A055B30}" type="presParOf" srcId="{F1F6BFB9-308E-461B-9323-D237534A23B3}" destId="{E8FE7180-9ABF-444D-BF98-084423D9A838}" srcOrd="0" destOrd="0" presId="urn:microsoft.com/office/officeart/2005/8/layout/process1"/>
    <dgm:cxn modelId="{0CEBD823-A270-4673-8645-E07591FCBE30}" type="presParOf" srcId="{F1F6BFB9-308E-461B-9323-D237534A23B3}" destId="{18EEFEED-5A4B-4F5A-AF90-1900205E3081}" srcOrd="1" destOrd="0" presId="urn:microsoft.com/office/officeart/2005/8/layout/process1"/>
    <dgm:cxn modelId="{3DDDFC53-C306-45D7-BDB7-5672A9F6A133}" type="presParOf" srcId="{18EEFEED-5A4B-4F5A-AF90-1900205E3081}" destId="{7EB57D02-EE00-46EC-BBE8-DF4677FBF593}" srcOrd="0" destOrd="0" presId="urn:microsoft.com/office/officeart/2005/8/layout/process1"/>
    <dgm:cxn modelId="{DC89E3D0-4B83-4AF3-A1D7-575E4E582827}" type="presParOf" srcId="{F1F6BFB9-308E-461B-9323-D237534A23B3}" destId="{08494E1F-343D-48AA-BF25-6A0F0CB96A4A}" srcOrd="2" destOrd="0" presId="urn:microsoft.com/office/officeart/2005/8/layout/process1"/>
    <dgm:cxn modelId="{D4BD7FE7-1A4A-4B72-9679-910F279C8713}" type="presParOf" srcId="{F1F6BFB9-308E-461B-9323-D237534A23B3}" destId="{F1980B98-7315-455C-8420-5EC730E0A727}" srcOrd="3" destOrd="0" presId="urn:microsoft.com/office/officeart/2005/8/layout/process1"/>
    <dgm:cxn modelId="{AFF1988C-A256-4E73-B4ED-EE4657BF49A1}" type="presParOf" srcId="{F1980B98-7315-455C-8420-5EC730E0A727}" destId="{6107AA0F-D41B-4D66-B7A1-BB2A9274F732}" srcOrd="0" destOrd="0" presId="urn:microsoft.com/office/officeart/2005/8/layout/process1"/>
    <dgm:cxn modelId="{895226E9-20A7-44D8-A784-1D6A89E51FEC}" type="presParOf" srcId="{F1F6BFB9-308E-461B-9323-D237534A23B3}" destId="{157C5F20-3524-4F79-B569-673F7ADE0126}" srcOrd="4" destOrd="0" presId="urn:microsoft.com/office/officeart/2005/8/layout/process1"/>
    <dgm:cxn modelId="{2EC9974F-6D06-448D-89FF-414A9A17D855}" type="presParOf" srcId="{F1F6BFB9-308E-461B-9323-D237534A23B3}" destId="{5A49A408-5CB7-410B-BC4B-B85F8F74F014}" srcOrd="5" destOrd="0" presId="urn:microsoft.com/office/officeart/2005/8/layout/process1"/>
    <dgm:cxn modelId="{23374E1C-ADB0-447E-BFA5-6BF5252FD870}" type="presParOf" srcId="{5A49A408-5CB7-410B-BC4B-B85F8F74F014}" destId="{D428CC0D-148A-40D0-ACCC-0F36D8D07C3B}" srcOrd="0" destOrd="0" presId="urn:microsoft.com/office/officeart/2005/8/layout/process1"/>
    <dgm:cxn modelId="{3BE32A82-0394-4644-A0CD-3D588ECB1C3E}" type="presParOf" srcId="{F1F6BFB9-308E-461B-9323-D237534A23B3}" destId="{3F785DD5-F4CC-457D-979C-E7FE9C87D761}" srcOrd="6" destOrd="0" presId="urn:microsoft.com/office/officeart/2005/8/layout/process1"/>
    <dgm:cxn modelId="{103538D5-E602-4A28-8117-3CF798BFECA0}" type="presParOf" srcId="{F1F6BFB9-308E-461B-9323-D237534A23B3}" destId="{45DFEAF5-1324-4CDF-97F8-1FC54F8487CE}" srcOrd="7" destOrd="0" presId="urn:microsoft.com/office/officeart/2005/8/layout/process1"/>
    <dgm:cxn modelId="{58E2B705-DD61-4A44-8E82-16877DDE3EE9}" type="presParOf" srcId="{45DFEAF5-1324-4CDF-97F8-1FC54F8487CE}" destId="{6247E787-61EE-4B31-B411-EF32B3860982}" srcOrd="0" destOrd="0" presId="urn:microsoft.com/office/officeart/2005/8/layout/process1"/>
    <dgm:cxn modelId="{FD494989-D340-485A-BB18-BFF3A2CAB53A}" type="presParOf" srcId="{F1F6BFB9-308E-461B-9323-D237534A23B3}" destId="{036C93D4-5561-49FF-B166-14B1108B57B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5AD020-16C4-4385-91BB-0C32C202968A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8E2117F1-CE31-46F5-B6B5-F6757167A32F}">
      <dgm:prSet phldrT="[Text]"/>
      <dgm:spPr/>
      <dgm:t>
        <a:bodyPr/>
        <a:lstStyle/>
        <a:p>
          <a:r>
            <a:rPr lang="en-GB" dirty="0" smtClean="0"/>
            <a:t>Decide the vehicle to overtake</a:t>
          </a:r>
          <a:endParaRPr lang="en-GB" dirty="0"/>
        </a:p>
      </dgm:t>
    </dgm:pt>
    <dgm:pt modelId="{F7DA4F45-8027-4691-9675-A54D3844887F}" type="parTrans" cxnId="{FA560C08-220C-44E9-A93A-F8F5FD16DF14}">
      <dgm:prSet/>
      <dgm:spPr/>
      <dgm:t>
        <a:bodyPr/>
        <a:lstStyle/>
        <a:p>
          <a:endParaRPr lang="en-GB"/>
        </a:p>
      </dgm:t>
    </dgm:pt>
    <dgm:pt modelId="{2C4C36B1-5148-45DE-A6B3-36C60C49F469}" type="sibTrans" cxnId="{FA560C08-220C-44E9-A93A-F8F5FD16DF14}">
      <dgm:prSet/>
      <dgm:spPr/>
      <dgm:t>
        <a:bodyPr/>
        <a:lstStyle/>
        <a:p>
          <a:endParaRPr lang="en-GB"/>
        </a:p>
      </dgm:t>
    </dgm:pt>
    <dgm:pt modelId="{3A21C5DE-C1F8-4770-AC73-576296E0A895}">
      <dgm:prSet phldrT="[Text]"/>
      <dgm:spPr/>
      <dgm:t>
        <a:bodyPr/>
        <a:lstStyle/>
        <a:p>
          <a:r>
            <a:rPr lang="en-GB" dirty="0" smtClean="0"/>
            <a:t>Decide the point of overtake</a:t>
          </a:r>
          <a:endParaRPr lang="en-GB" dirty="0"/>
        </a:p>
      </dgm:t>
    </dgm:pt>
    <dgm:pt modelId="{A2870280-8D61-4E70-965D-1EFBD09A2CC4}" type="parTrans" cxnId="{13991A24-D1D5-4FB9-A2D6-81205EBA5E91}">
      <dgm:prSet/>
      <dgm:spPr/>
      <dgm:t>
        <a:bodyPr/>
        <a:lstStyle/>
        <a:p>
          <a:endParaRPr lang="en-GB"/>
        </a:p>
      </dgm:t>
    </dgm:pt>
    <dgm:pt modelId="{5CCE635A-8A36-4C2E-BF54-8DB43E0A5CE7}" type="sibTrans" cxnId="{13991A24-D1D5-4FB9-A2D6-81205EBA5E91}">
      <dgm:prSet/>
      <dgm:spPr/>
      <dgm:t>
        <a:bodyPr/>
        <a:lstStyle/>
        <a:p>
          <a:endParaRPr lang="en-GB"/>
        </a:p>
      </dgm:t>
    </dgm:pt>
    <dgm:pt modelId="{D41ABE84-877C-44C1-9B8D-DA203A1E0DFA}">
      <dgm:prSet phldrT="[Text]"/>
      <dgm:spPr/>
      <dgm:t>
        <a:bodyPr/>
        <a:lstStyle/>
        <a:p>
          <a:r>
            <a:rPr lang="en-GB" dirty="0" smtClean="0"/>
            <a:t>Construct overtaking trajectory</a:t>
          </a:r>
          <a:endParaRPr lang="en-GB" dirty="0"/>
        </a:p>
      </dgm:t>
    </dgm:pt>
    <dgm:pt modelId="{604618C4-42C2-404A-92A9-9DF4960DB0A5}" type="parTrans" cxnId="{EC043041-29D7-488D-8554-407F58C99E35}">
      <dgm:prSet/>
      <dgm:spPr/>
      <dgm:t>
        <a:bodyPr/>
        <a:lstStyle/>
        <a:p>
          <a:endParaRPr lang="en-GB"/>
        </a:p>
      </dgm:t>
    </dgm:pt>
    <dgm:pt modelId="{B5B60150-816D-458B-8788-724E7D7AF780}" type="sibTrans" cxnId="{EC043041-29D7-488D-8554-407F58C99E35}">
      <dgm:prSet/>
      <dgm:spPr/>
      <dgm:t>
        <a:bodyPr/>
        <a:lstStyle/>
        <a:p>
          <a:endParaRPr lang="en-GB"/>
        </a:p>
      </dgm:t>
    </dgm:pt>
    <dgm:pt modelId="{DB10745E-C53B-4907-8001-535653E680AF}">
      <dgm:prSet phldrT="[Text]"/>
      <dgm:spPr/>
      <dgm:t>
        <a:bodyPr/>
        <a:lstStyle/>
        <a:p>
          <a:r>
            <a:rPr lang="en-GB" dirty="0" smtClean="0"/>
            <a:t>Do other vehicles need to move?</a:t>
          </a:r>
          <a:endParaRPr lang="en-GB" dirty="0"/>
        </a:p>
      </dgm:t>
    </dgm:pt>
    <dgm:pt modelId="{6A6B79F8-3AB4-4DA8-AD2D-54D3627351FF}" type="parTrans" cxnId="{BAEB08AB-F489-4954-9CF3-43FC7000449B}">
      <dgm:prSet/>
      <dgm:spPr/>
      <dgm:t>
        <a:bodyPr/>
        <a:lstStyle/>
        <a:p>
          <a:endParaRPr lang="en-GB"/>
        </a:p>
      </dgm:t>
    </dgm:pt>
    <dgm:pt modelId="{F27A7679-F45C-48C6-9A99-E4954D53F2C6}" type="sibTrans" cxnId="{BAEB08AB-F489-4954-9CF3-43FC7000449B}">
      <dgm:prSet/>
      <dgm:spPr/>
      <dgm:t>
        <a:bodyPr/>
        <a:lstStyle/>
        <a:p>
          <a:endParaRPr lang="en-GB"/>
        </a:p>
      </dgm:t>
    </dgm:pt>
    <dgm:pt modelId="{B01D9738-F210-44A5-A533-01327C9BC8A4}">
      <dgm:prSet phldrT="[Text]"/>
      <dgm:spPr/>
      <dgm:t>
        <a:bodyPr/>
        <a:lstStyle/>
        <a:p>
          <a:r>
            <a:rPr lang="en-GB" dirty="0" smtClean="0"/>
            <a:t>Decide the side to overtake</a:t>
          </a:r>
          <a:endParaRPr lang="en-GB" dirty="0"/>
        </a:p>
      </dgm:t>
    </dgm:pt>
    <dgm:pt modelId="{05102123-B4FE-40A8-B016-20DF2153B736}" type="parTrans" cxnId="{8D666D75-A7B7-458D-9168-57AE7F05B443}">
      <dgm:prSet/>
      <dgm:spPr/>
      <dgm:t>
        <a:bodyPr/>
        <a:lstStyle/>
        <a:p>
          <a:endParaRPr lang="en-GB"/>
        </a:p>
      </dgm:t>
    </dgm:pt>
    <dgm:pt modelId="{23271F66-F7FD-444D-B625-687C3868F698}" type="sibTrans" cxnId="{8D666D75-A7B7-458D-9168-57AE7F05B443}">
      <dgm:prSet/>
      <dgm:spPr/>
      <dgm:t>
        <a:bodyPr/>
        <a:lstStyle/>
        <a:p>
          <a:endParaRPr lang="en-GB"/>
        </a:p>
      </dgm:t>
    </dgm:pt>
    <dgm:pt modelId="{2AEE9EF0-4D06-438F-B654-A1B84C8DD8C4}" type="pres">
      <dgm:prSet presAssocID="{115AD020-16C4-4385-91BB-0C32C202968A}" presName="Name0" presStyleCnt="0">
        <dgm:presLayoutVars>
          <dgm:dir/>
          <dgm:resizeHandles val="exact"/>
        </dgm:presLayoutVars>
      </dgm:prSet>
      <dgm:spPr/>
    </dgm:pt>
    <dgm:pt modelId="{5FE6CE5F-77B0-4C25-AF52-6C416D6B6D7A}" type="pres">
      <dgm:prSet presAssocID="{8E2117F1-CE31-46F5-B6B5-F6757167A3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71181B-A91C-4E7B-AB58-6675BA23F7A7}" type="pres">
      <dgm:prSet presAssocID="{2C4C36B1-5148-45DE-A6B3-36C60C49F469}" presName="sibTrans" presStyleLbl="sibTrans2D1" presStyleIdx="0" presStyleCnt="4"/>
      <dgm:spPr/>
      <dgm:t>
        <a:bodyPr/>
        <a:lstStyle/>
        <a:p>
          <a:endParaRPr lang="en-GB"/>
        </a:p>
      </dgm:t>
    </dgm:pt>
    <dgm:pt modelId="{909D1923-B250-4CED-A3CF-F9A48AA0E3A2}" type="pres">
      <dgm:prSet presAssocID="{2C4C36B1-5148-45DE-A6B3-36C60C49F469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8D48767A-1CF5-49A4-9C0F-1A9351E345D4}" type="pres">
      <dgm:prSet presAssocID="{B01D9738-F210-44A5-A533-01327C9BC8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ED7DC4-0150-4B47-8A01-8108211AFE2A}" type="pres">
      <dgm:prSet presAssocID="{23271F66-F7FD-444D-B625-687C3868F698}" presName="sibTrans" presStyleLbl="sibTrans2D1" presStyleIdx="1" presStyleCnt="4"/>
      <dgm:spPr/>
      <dgm:t>
        <a:bodyPr/>
        <a:lstStyle/>
        <a:p>
          <a:endParaRPr lang="en-GB"/>
        </a:p>
      </dgm:t>
    </dgm:pt>
    <dgm:pt modelId="{0A90836F-E7EE-4760-9CBE-B63C5D6B4D57}" type="pres">
      <dgm:prSet presAssocID="{23271F66-F7FD-444D-B625-687C3868F698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D4F47E3F-A4E5-4B8D-ADA2-F9ABE55218F4}" type="pres">
      <dgm:prSet presAssocID="{3A21C5DE-C1F8-4770-AC73-576296E0A8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711C46-C16C-462D-9E99-63CE7D215E13}" type="pres">
      <dgm:prSet presAssocID="{5CCE635A-8A36-4C2E-BF54-8DB43E0A5CE7}" presName="sibTrans" presStyleLbl="sibTrans2D1" presStyleIdx="2" presStyleCnt="4"/>
      <dgm:spPr/>
      <dgm:t>
        <a:bodyPr/>
        <a:lstStyle/>
        <a:p>
          <a:endParaRPr lang="en-GB"/>
        </a:p>
      </dgm:t>
    </dgm:pt>
    <dgm:pt modelId="{A975622B-EC99-4DFC-899F-F373D0052CA3}" type="pres">
      <dgm:prSet presAssocID="{5CCE635A-8A36-4C2E-BF54-8DB43E0A5CE7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75C40364-0106-463C-A648-AACBBACA9DA3}" type="pres">
      <dgm:prSet presAssocID="{DB10745E-C53B-4907-8001-535653E680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921342-C56F-4561-B344-213738204960}" type="pres">
      <dgm:prSet presAssocID="{F27A7679-F45C-48C6-9A99-E4954D53F2C6}" presName="sibTrans" presStyleLbl="sibTrans2D1" presStyleIdx="3" presStyleCnt="4"/>
      <dgm:spPr/>
      <dgm:t>
        <a:bodyPr/>
        <a:lstStyle/>
        <a:p>
          <a:endParaRPr lang="en-GB"/>
        </a:p>
      </dgm:t>
    </dgm:pt>
    <dgm:pt modelId="{482338A9-A7C8-457B-9BA2-88F45EF2CB92}" type="pres">
      <dgm:prSet presAssocID="{F27A7679-F45C-48C6-9A99-E4954D53F2C6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1769BD75-98AA-46BF-989F-7955C182AC4A}" type="pres">
      <dgm:prSet presAssocID="{D41ABE84-877C-44C1-9B8D-DA203A1E0DF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560C08-220C-44E9-A93A-F8F5FD16DF14}" srcId="{115AD020-16C4-4385-91BB-0C32C202968A}" destId="{8E2117F1-CE31-46F5-B6B5-F6757167A32F}" srcOrd="0" destOrd="0" parTransId="{F7DA4F45-8027-4691-9675-A54D3844887F}" sibTransId="{2C4C36B1-5148-45DE-A6B3-36C60C49F469}"/>
    <dgm:cxn modelId="{13991A24-D1D5-4FB9-A2D6-81205EBA5E91}" srcId="{115AD020-16C4-4385-91BB-0C32C202968A}" destId="{3A21C5DE-C1F8-4770-AC73-576296E0A895}" srcOrd="2" destOrd="0" parTransId="{A2870280-8D61-4E70-965D-1EFBD09A2CC4}" sibTransId="{5CCE635A-8A36-4C2E-BF54-8DB43E0A5CE7}"/>
    <dgm:cxn modelId="{08762673-0B55-461E-8D71-CACBD936AEBD}" type="presOf" srcId="{F27A7679-F45C-48C6-9A99-E4954D53F2C6}" destId="{482338A9-A7C8-457B-9BA2-88F45EF2CB92}" srcOrd="1" destOrd="0" presId="urn:microsoft.com/office/officeart/2005/8/layout/process1"/>
    <dgm:cxn modelId="{E7FE97F8-1241-4E81-B0A4-4C22CE1197C7}" type="presOf" srcId="{B01D9738-F210-44A5-A533-01327C9BC8A4}" destId="{8D48767A-1CF5-49A4-9C0F-1A9351E345D4}" srcOrd="0" destOrd="0" presId="urn:microsoft.com/office/officeart/2005/8/layout/process1"/>
    <dgm:cxn modelId="{6C14141A-1F39-43AA-AEBF-019CAA23BCBC}" type="presOf" srcId="{115AD020-16C4-4385-91BB-0C32C202968A}" destId="{2AEE9EF0-4D06-438F-B654-A1B84C8DD8C4}" srcOrd="0" destOrd="0" presId="urn:microsoft.com/office/officeart/2005/8/layout/process1"/>
    <dgm:cxn modelId="{CCFEEF7C-1740-4B49-AA8B-A1B9393C8291}" type="presOf" srcId="{23271F66-F7FD-444D-B625-687C3868F698}" destId="{2DED7DC4-0150-4B47-8A01-8108211AFE2A}" srcOrd="0" destOrd="0" presId="urn:microsoft.com/office/officeart/2005/8/layout/process1"/>
    <dgm:cxn modelId="{2553D6F1-E10F-490B-87E5-915F9D379D97}" type="presOf" srcId="{2C4C36B1-5148-45DE-A6B3-36C60C49F469}" destId="{909D1923-B250-4CED-A3CF-F9A48AA0E3A2}" srcOrd="1" destOrd="0" presId="urn:microsoft.com/office/officeart/2005/8/layout/process1"/>
    <dgm:cxn modelId="{FC59CF75-7846-45C4-9DD1-959FB514233B}" type="presOf" srcId="{5CCE635A-8A36-4C2E-BF54-8DB43E0A5CE7}" destId="{A975622B-EC99-4DFC-899F-F373D0052CA3}" srcOrd="1" destOrd="0" presId="urn:microsoft.com/office/officeart/2005/8/layout/process1"/>
    <dgm:cxn modelId="{B9E0B3BE-FA6C-4DE6-BBF7-84BADB6641CC}" type="presOf" srcId="{F27A7679-F45C-48C6-9A99-E4954D53F2C6}" destId="{11921342-C56F-4561-B344-213738204960}" srcOrd="0" destOrd="0" presId="urn:microsoft.com/office/officeart/2005/8/layout/process1"/>
    <dgm:cxn modelId="{88535AE5-3E17-45B7-85A3-EB5AD2D7B7D2}" type="presOf" srcId="{5CCE635A-8A36-4C2E-BF54-8DB43E0A5CE7}" destId="{76711C46-C16C-462D-9E99-63CE7D215E13}" srcOrd="0" destOrd="0" presId="urn:microsoft.com/office/officeart/2005/8/layout/process1"/>
    <dgm:cxn modelId="{90A01D7E-2D8E-48B3-A700-56F9A258F0E0}" type="presOf" srcId="{23271F66-F7FD-444D-B625-687C3868F698}" destId="{0A90836F-E7EE-4760-9CBE-B63C5D6B4D57}" srcOrd="1" destOrd="0" presId="urn:microsoft.com/office/officeart/2005/8/layout/process1"/>
    <dgm:cxn modelId="{23C721E1-A812-4046-957C-EDFB1B5291AE}" type="presOf" srcId="{8E2117F1-CE31-46F5-B6B5-F6757167A32F}" destId="{5FE6CE5F-77B0-4C25-AF52-6C416D6B6D7A}" srcOrd="0" destOrd="0" presId="urn:microsoft.com/office/officeart/2005/8/layout/process1"/>
    <dgm:cxn modelId="{96392B0F-CF99-488B-905E-ED873B89A27E}" type="presOf" srcId="{DB10745E-C53B-4907-8001-535653E680AF}" destId="{75C40364-0106-463C-A648-AACBBACA9DA3}" srcOrd="0" destOrd="0" presId="urn:microsoft.com/office/officeart/2005/8/layout/process1"/>
    <dgm:cxn modelId="{EC043041-29D7-488D-8554-407F58C99E35}" srcId="{115AD020-16C4-4385-91BB-0C32C202968A}" destId="{D41ABE84-877C-44C1-9B8D-DA203A1E0DFA}" srcOrd="4" destOrd="0" parTransId="{604618C4-42C2-404A-92A9-9DF4960DB0A5}" sibTransId="{B5B60150-816D-458B-8788-724E7D7AF780}"/>
    <dgm:cxn modelId="{DC822B1E-5450-4E5F-963D-5B72BE6BC105}" type="presOf" srcId="{D41ABE84-877C-44C1-9B8D-DA203A1E0DFA}" destId="{1769BD75-98AA-46BF-989F-7955C182AC4A}" srcOrd="0" destOrd="0" presId="urn:microsoft.com/office/officeart/2005/8/layout/process1"/>
    <dgm:cxn modelId="{BAEB08AB-F489-4954-9CF3-43FC7000449B}" srcId="{115AD020-16C4-4385-91BB-0C32C202968A}" destId="{DB10745E-C53B-4907-8001-535653E680AF}" srcOrd="3" destOrd="0" parTransId="{6A6B79F8-3AB4-4DA8-AD2D-54D3627351FF}" sibTransId="{F27A7679-F45C-48C6-9A99-E4954D53F2C6}"/>
    <dgm:cxn modelId="{7F1953D9-716C-4318-8F9E-680A415E6E4E}" type="presOf" srcId="{3A21C5DE-C1F8-4770-AC73-576296E0A895}" destId="{D4F47E3F-A4E5-4B8D-ADA2-F9ABE55218F4}" srcOrd="0" destOrd="0" presId="urn:microsoft.com/office/officeart/2005/8/layout/process1"/>
    <dgm:cxn modelId="{8D666D75-A7B7-458D-9168-57AE7F05B443}" srcId="{115AD020-16C4-4385-91BB-0C32C202968A}" destId="{B01D9738-F210-44A5-A533-01327C9BC8A4}" srcOrd="1" destOrd="0" parTransId="{05102123-B4FE-40A8-B016-20DF2153B736}" sibTransId="{23271F66-F7FD-444D-B625-687C3868F698}"/>
    <dgm:cxn modelId="{953683A0-7265-4E83-BFB3-2302F2B687C7}" type="presOf" srcId="{2C4C36B1-5148-45DE-A6B3-36C60C49F469}" destId="{C471181B-A91C-4E7B-AB58-6675BA23F7A7}" srcOrd="0" destOrd="0" presId="urn:microsoft.com/office/officeart/2005/8/layout/process1"/>
    <dgm:cxn modelId="{B09E850F-6398-4C7E-89A8-9334C85F6953}" type="presParOf" srcId="{2AEE9EF0-4D06-438F-B654-A1B84C8DD8C4}" destId="{5FE6CE5F-77B0-4C25-AF52-6C416D6B6D7A}" srcOrd="0" destOrd="0" presId="urn:microsoft.com/office/officeart/2005/8/layout/process1"/>
    <dgm:cxn modelId="{C9C56A80-E306-4848-B3E1-68DF4421E9E2}" type="presParOf" srcId="{2AEE9EF0-4D06-438F-B654-A1B84C8DD8C4}" destId="{C471181B-A91C-4E7B-AB58-6675BA23F7A7}" srcOrd="1" destOrd="0" presId="urn:microsoft.com/office/officeart/2005/8/layout/process1"/>
    <dgm:cxn modelId="{A1B40E3F-9A3C-4322-AAD2-A0EDA062E0C1}" type="presParOf" srcId="{C471181B-A91C-4E7B-AB58-6675BA23F7A7}" destId="{909D1923-B250-4CED-A3CF-F9A48AA0E3A2}" srcOrd="0" destOrd="0" presId="urn:microsoft.com/office/officeart/2005/8/layout/process1"/>
    <dgm:cxn modelId="{FEE4E0A8-2E1D-48CB-BC98-78C2EB507F53}" type="presParOf" srcId="{2AEE9EF0-4D06-438F-B654-A1B84C8DD8C4}" destId="{8D48767A-1CF5-49A4-9C0F-1A9351E345D4}" srcOrd="2" destOrd="0" presId="urn:microsoft.com/office/officeart/2005/8/layout/process1"/>
    <dgm:cxn modelId="{FB191E83-E7F1-42D2-9D39-A711F942865A}" type="presParOf" srcId="{2AEE9EF0-4D06-438F-B654-A1B84C8DD8C4}" destId="{2DED7DC4-0150-4B47-8A01-8108211AFE2A}" srcOrd="3" destOrd="0" presId="urn:microsoft.com/office/officeart/2005/8/layout/process1"/>
    <dgm:cxn modelId="{1AA8A397-0A40-485C-98F8-B4FDD5AF0E3D}" type="presParOf" srcId="{2DED7DC4-0150-4B47-8A01-8108211AFE2A}" destId="{0A90836F-E7EE-4760-9CBE-B63C5D6B4D57}" srcOrd="0" destOrd="0" presId="urn:microsoft.com/office/officeart/2005/8/layout/process1"/>
    <dgm:cxn modelId="{BD7E28BA-4B91-4096-95B6-656AE47C5081}" type="presParOf" srcId="{2AEE9EF0-4D06-438F-B654-A1B84C8DD8C4}" destId="{D4F47E3F-A4E5-4B8D-ADA2-F9ABE55218F4}" srcOrd="4" destOrd="0" presId="urn:microsoft.com/office/officeart/2005/8/layout/process1"/>
    <dgm:cxn modelId="{53B7BE3A-85D1-4D5F-8AD6-2D1807BDED10}" type="presParOf" srcId="{2AEE9EF0-4D06-438F-B654-A1B84C8DD8C4}" destId="{76711C46-C16C-462D-9E99-63CE7D215E13}" srcOrd="5" destOrd="0" presId="urn:microsoft.com/office/officeart/2005/8/layout/process1"/>
    <dgm:cxn modelId="{5BB6040C-9986-4581-955F-50B7326B269B}" type="presParOf" srcId="{76711C46-C16C-462D-9E99-63CE7D215E13}" destId="{A975622B-EC99-4DFC-899F-F373D0052CA3}" srcOrd="0" destOrd="0" presId="urn:microsoft.com/office/officeart/2005/8/layout/process1"/>
    <dgm:cxn modelId="{3463177F-43E1-41D1-B60A-966BEB1C61C7}" type="presParOf" srcId="{2AEE9EF0-4D06-438F-B654-A1B84C8DD8C4}" destId="{75C40364-0106-463C-A648-AACBBACA9DA3}" srcOrd="6" destOrd="0" presId="urn:microsoft.com/office/officeart/2005/8/layout/process1"/>
    <dgm:cxn modelId="{D0D4BDED-2DB4-4254-A9D8-24EE015E0BAE}" type="presParOf" srcId="{2AEE9EF0-4D06-438F-B654-A1B84C8DD8C4}" destId="{11921342-C56F-4561-B344-213738204960}" srcOrd="7" destOrd="0" presId="urn:microsoft.com/office/officeart/2005/8/layout/process1"/>
    <dgm:cxn modelId="{69DB5865-2B3E-4C0B-BBC9-04290B8F3E1C}" type="presParOf" srcId="{11921342-C56F-4561-B344-213738204960}" destId="{482338A9-A7C8-457B-9BA2-88F45EF2CB92}" srcOrd="0" destOrd="0" presId="urn:microsoft.com/office/officeart/2005/8/layout/process1"/>
    <dgm:cxn modelId="{1350000B-869F-48C7-BE9C-585A661A702E}" type="presParOf" srcId="{2AEE9EF0-4D06-438F-B654-A1B84C8DD8C4}" destId="{1769BD75-98AA-46BF-989F-7955C182AC4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232455-4A6C-4587-BADE-3BA20B3DED4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CB85CA-D019-46FA-9896-89D1D55EB998}">
      <dgm:prSet phldrT="[Text]"/>
      <dgm:spPr/>
      <dgm:t>
        <a:bodyPr/>
        <a:lstStyle/>
        <a:p>
          <a:r>
            <a:rPr lang="en-GB" dirty="0" smtClean="0"/>
            <a:t>Overtaking</a:t>
          </a:r>
          <a:endParaRPr lang="en-GB" dirty="0"/>
        </a:p>
      </dgm:t>
    </dgm:pt>
    <dgm:pt modelId="{C7A74190-2994-4948-AF66-1ED064858D6D}" type="parTrans" cxnId="{9DD3CFE2-8EEC-4AE9-B24F-D964C5DB4BD1}">
      <dgm:prSet/>
      <dgm:spPr/>
      <dgm:t>
        <a:bodyPr/>
        <a:lstStyle/>
        <a:p>
          <a:endParaRPr lang="en-GB"/>
        </a:p>
      </dgm:t>
    </dgm:pt>
    <dgm:pt modelId="{0A437446-B0FC-4F15-814F-B654C3E906B6}" type="sibTrans" cxnId="{9DD3CFE2-8EEC-4AE9-B24F-D964C5DB4BD1}">
      <dgm:prSet/>
      <dgm:spPr/>
      <dgm:t>
        <a:bodyPr/>
        <a:lstStyle/>
        <a:p>
          <a:endParaRPr lang="en-GB"/>
        </a:p>
      </dgm:t>
    </dgm:pt>
    <dgm:pt modelId="{C8D95052-0EDC-4B88-AA83-AA34E482CFCB}">
      <dgm:prSet phldrT="[Text]"/>
      <dgm:spPr/>
      <dgm:t>
        <a:bodyPr/>
        <a:lstStyle/>
        <a:p>
          <a:r>
            <a:rPr lang="en-GB" dirty="0" smtClean="0"/>
            <a:t>Direct Overtaking </a:t>
          </a:r>
          <a:endParaRPr lang="en-GB" dirty="0"/>
        </a:p>
      </dgm:t>
    </dgm:pt>
    <dgm:pt modelId="{C5D1BE8A-42E2-4895-BDC3-26696C44E034}" type="parTrans" cxnId="{FCC94EE8-916D-4A3F-82D6-933DBD02307D}">
      <dgm:prSet/>
      <dgm:spPr/>
      <dgm:t>
        <a:bodyPr/>
        <a:lstStyle/>
        <a:p>
          <a:endParaRPr lang="en-GB"/>
        </a:p>
      </dgm:t>
    </dgm:pt>
    <dgm:pt modelId="{A5DA0B37-DB29-4D5C-913F-DB44C1C7AA37}" type="sibTrans" cxnId="{FCC94EE8-916D-4A3F-82D6-933DBD02307D}">
      <dgm:prSet/>
      <dgm:spPr/>
      <dgm:t>
        <a:bodyPr/>
        <a:lstStyle/>
        <a:p>
          <a:endParaRPr lang="en-GB"/>
        </a:p>
      </dgm:t>
    </dgm:pt>
    <dgm:pt modelId="{3B692996-616D-46CA-A5CB-6883745BB1E5}">
      <dgm:prSet phldrT="[Text]"/>
      <dgm:spPr/>
      <dgm:t>
        <a:bodyPr/>
        <a:lstStyle/>
        <a:p>
          <a:r>
            <a:rPr lang="en-GB" dirty="0" smtClean="0"/>
            <a:t>Assistive Overtaking </a:t>
          </a:r>
          <a:endParaRPr lang="en-GB" dirty="0"/>
        </a:p>
      </dgm:t>
    </dgm:pt>
    <dgm:pt modelId="{594BB7C9-18E2-4D85-A67C-0C7758EA5E36}" type="parTrans" cxnId="{66C333CB-4CFB-43D6-96A1-330B9B54A784}">
      <dgm:prSet/>
      <dgm:spPr/>
      <dgm:t>
        <a:bodyPr/>
        <a:lstStyle/>
        <a:p>
          <a:endParaRPr lang="en-GB"/>
        </a:p>
      </dgm:t>
    </dgm:pt>
    <dgm:pt modelId="{C433C747-6B53-426E-8002-2F34AFEDE811}" type="sibTrans" cxnId="{66C333CB-4CFB-43D6-96A1-330B9B54A784}">
      <dgm:prSet/>
      <dgm:spPr/>
      <dgm:t>
        <a:bodyPr/>
        <a:lstStyle/>
        <a:p>
          <a:endParaRPr lang="en-GB"/>
        </a:p>
      </dgm:t>
    </dgm:pt>
    <dgm:pt modelId="{884675C7-ACFC-4054-8BD3-13B03E4E06C6}">
      <dgm:prSet phldrT="[Text]"/>
      <dgm:spPr/>
      <dgm:t>
        <a:bodyPr/>
        <a:lstStyle/>
        <a:p>
          <a:r>
            <a:rPr lang="en-GB" dirty="0" smtClean="0"/>
            <a:t>Sufficient separation available – movement of other vehicles not mandatory</a:t>
          </a:r>
          <a:endParaRPr lang="en-GB" dirty="0"/>
        </a:p>
      </dgm:t>
    </dgm:pt>
    <dgm:pt modelId="{CB0CFD4B-F61D-4C68-94EC-B112B6D57E3D}" type="parTrans" cxnId="{422527B9-ED62-426C-85A5-CABF7A74D6D9}">
      <dgm:prSet/>
      <dgm:spPr/>
      <dgm:t>
        <a:bodyPr/>
        <a:lstStyle/>
        <a:p>
          <a:endParaRPr lang="en-GB"/>
        </a:p>
      </dgm:t>
    </dgm:pt>
    <dgm:pt modelId="{E1A739B5-82B9-4FB7-BD94-1E9397E235F1}" type="sibTrans" cxnId="{422527B9-ED62-426C-85A5-CABF7A74D6D9}">
      <dgm:prSet/>
      <dgm:spPr/>
      <dgm:t>
        <a:bodyPr/>
        <a:lstStyle/>
        <a:p>
          <a:endParaRPr lang="en-GB"/>
        </a:p>
      </dgm:t>
    </dgm:pt>
    <dgm:pt modelId="{D9B99C10-835B-4B6C-87D2-3C815A825554}">
      <dgm:prSet phldrT="[Text]"/>
      <dgm:spPr/>
      <dgm:t>
        <a:bodyPr/>
        <a:lstStyle/>
        <a:p>
          <a:r>
            <a:rPr lang="en-GB" dirty="0" smtClean="0"/>
            <a:t>Sufficient separation not available – movement of other vehicles mandatory</a:t>
          </a:r>
          <a:endParaRPr lang="en-GB" dirty="0"/>
        </a:p>
      </dgm:t>
    </dgm:pt>
    <dgm:pt modelId="{9FE4C140-F9B9-4BE1-9525-659A19A66F9D}" type="parTrans" cxnId="{4C20601D-39D0-4D22-999F-11B5C9FB720B}">
      <dgm:prSet/>
      <dgm:spPr/>
      <dgm:t>
        <a:bodyPr/>
        <a:lstStyle/>
        <a:p>
          <a:endParaRPr lang="en-GB"/>
        </a:p>
      </dgm:t>
    </dgm:pt>
    <dgm:pt modelId="{C834B04B-BE35-40B1-AF0D-917718B90E12}" type="sibTrans" cxnId="{4C20601D-39D0-4D22-999F-11B5C9FB720B}">
      <dgm:prSet/>
      <dgm:spPr/>
      <dgm:t>
        <a:bodyPr/>
        <a:lstStyle/>
        <a:p>
          <a:endParaRPr lang="en-GB"/>
        </a:p>
      </dgm:t>
    </dgm:pt>
    <dgm:pt modelId="{14677930-CE10-417A-98C5-FA80B212AEC9}" type="pres">
      <dgm:prSet presAssocID="{51232455-4A6C-4587-BADE-3BA20B3DED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802BA15-A980-4C83-99ED-2CF851815D45}" type="pres">
      <dgm:prSet presAssocID="{10CB85CA-D019-46FA-9896-89D1D55EB998}" presName="hierRoot1" presStyleCnt="0">
        <dgm:presLayoutVars>
          <dgm:hierBranch val="init"/>
        </dgm:presLayoutVars>
      </dgm:prSet>
      <dgm:spPr/>
    </dgm:pt>
    <dgm:pt modelId="{99E3DA63-9A1E-48EC-948F-3918AB6604EF}" type="pres">
      <dgm:prSet presAssocID="{10CB85CA-D019-46FA-9896-89D1D55EB998}" presName="rootComposite1" presStyleCnt="0"/>
      <dgm:spPr/>
    </dgm:pt>
    <dgm:pt modelId="{DF556D28-0879-486E-868E-E9A6AD132D0C}" type="pres">
      <dgm:prSet presAssocID="{10CB85CA-D019-46FA-9896-89D1D55EB99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5A9DDCA-4953-4B45-85D4-DE88DD26370D}" type="pres">
      <dgm:prSet presAssocID="{10CB85CA-D019-46FA-9896-89D1D55EB998}" presName="rootConnector1" presStyleLbl="node1" presStyleIdx="0" presStyleCnt="0"/>
      <dgm:spPr/>
      <dgm:t>
        <a:bodyPr/>
        <a:lstStyle/>
        <a:p>
          <a:endParaRPr lang="en-GB"/>
        </a:p>
      </dgm:t>
    </dgm:pt>
    <dgm:pt modelId="{76050E15-2F91-424A-BC14-DF0BC0FB87E3}" type="pres">
      <dgm:prSet presAssocID="{10CB85CA-D019-46FA-9896-89D1D55EB998}" presName="hierChild2" presStyleCnt="0"/>
      <dgm:spPr/>
    </dgm:pt>
    <dgm:pt modelId="{D5C88D78-A952-4C82-8778-86FB28D30D9E}" type="pres">
      <dgm:prSet presAssocID="{C5D1BE8A-42E2-4895-BDC3-26696C44E034}" presName="Name37" presStyleLbl="parChTrans1D2" presStyleIdx="0" presStyleCnt="2"/>
      <dgm:spPr/>
      <dgm:t>
        <a:bodyPr/>
        <a:lstStyle/>
        <a:p>
          <a:endParaRPr lang="en-GB"/>
        </a:p>
      </dgm:t>
    </dgm:pt>
    <dgm:pt modelId="{0C5C7B38-61FE-4D13-AED5-18D1E7FF5074}" type="pres">
      <dgm:prSet presAssocID="{C8D95052-0EDC-4B88-AA83-AA34E482CFCB}" presName="hierRoot2" presStyleCnt="0">
        <dgm:presLayoutVars>
          <dgm:hierBranch val="init"/>
        </dgm:presLayoutVars>
      </dgm:prSet>
      <dgm:spPr/>
    </dgm:pt>
    <dgm:pt modelId="{EC2F6983-5045-4563-8ED2-61527DDF809A}" type="pres">
      <dgm:prSet presAssocID="{C8D95052-0EDC-4B88-AA83-AA34E482CFCB}" presName="rootComposite" presStyleCnt="0"/>
      <dgm:spPr/>
    </dgm:pt>
    <dgm:pt modelId="{723ADF24-9852-44DD-9991-1A031979EF66}" type="pres">
      <dgm:prSet presAssocID="{C8D95052-0EDC-4B88-AA83-AA34E482CFC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F039A9D-568F-46CD-AF88-9203CA015521}" type="pres">
      <dgm:prSet presAssocID="{C8D95052-0EDC-4B88-AA83-AA34E482CFCB}" presName="rootConnector" presStyleLbl="node2" presStyleIdx="0" presStyleCnt="2"/>
      <dgm:spPr/>
      <dgm:t>
        <a:bodyPr/>
        <a:lstStyle/>
        <a:p>
          <a:endParaRPr lang="en-GB"/>
        </a:p>
      </dgm:t>
    </dgm:pt>
    <dgm:pt modelId="{E7B15A4A-8148-472B-84EA-6711C5B06318}" type="pres">
      <dgm:prSet presAssocID="{C8D95052-0EDC-4B88-AA83-AA34E482CFCB}" presName="hierChild4" presStyleCnt="0"/>
      <dgm:spPr/>
    </dgm:pt>
    <dgm:pt modelId="{8D4D5407-B15C-4E5C-863B-823B9B945EE9}" type="pres">
      <dgm:prSet presAssocID="{CB0CFD4B-F61D-4C68-94EC-B112B6D57E3D}" presName="Name37" presStyleLbl="parChTrans1D3" presStyleIdx="0" presStyleCnt="2"/>
      <dgm:spPr/>
      <dgm:t>
        <a:bodyPr/>
        <a:lstStyle/>
        <a:p>
          <a:endParaRPr lang="en-GB"/>
        </a:p>
      </dgm:t>
    </dgm:pt>
    <dgm:pt modelId="{CB7E60C5-47EA-4F70-B606-05E3FCA03A4F}" type="pres">
      <dgm:prSet presAssocID="{884675C7-ACFC-4054-8BD3-13B03E4E06C6}" presName="hierRoot2" presStyleCnt="0">
        <dgm:presLayoutVars>
          <dgm:hierBranch val="init"/>
        </dgm:presLayoutVars>
      </dgm:prSet>
      <dgm:spPr/>
    </dgm:pt>
    <dgm:pt modelId="{326C9777-A750-41B3-A945-8E6CCFC3614F}" type="pres">
      <dgm:prSet presAssocID="{884675C7-ACFC-4054-8BD3-13B03E4E06C6}" presName="rootComposite" presStyleCnt="0"/>
      <dgm:spPr/>
    </dgm:pt>
    <dgm:pt modelId="{22F39999-8AA8-46BA-9B48-A9C1FFFD0972}" type="pres">
      <dgm:prSet presAssocID="{884675C7-ACFC-4054-8BD3-13B03E4E06C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E650A76-FA26-4235-BC8F-078A1658B645}" type="pres">
      <dgm:prSet presAssocID="{884675C7-ACFC-4054-8BD3-13B03E4E06C6}" presName="rootConnector" presStyleLbl="node3" presStyleIdx="0" presStyleCnt="2"/>
      <dgm:spPr/>
      <dgm:t>
        <a:bodyPr/>
        <a:lstStyle/>
        <a:p>
          <a:endParaRPr lang="en-GB"/>
        </a:p>
      </dgm:t>
    </dgm:pt>
    <dgm:pt modelId="{C6A1DE0B-5AB7-46F1-B946-59B83A55AE97}" type="pres">
      <dgm:prSet presAssocID="{884675C7-ACFC-4054-8BD3-13B03E4E06C6}" presName="hierChild4" presStyleCnt="0"/>
      <dgm:spPr/>
    </dgm:pt>
    <dgm:pt modelId="{8435B15D-6699-4D56-A490-E52A77F8470C}" type="pres">
      <dgm:prSet presAssocID="{884675C7-ACFC-4054-8BD3-13B03E4E06C6}" presName="hierChild5" presStyleCnt="0"/>
      <dgm:spPr/>
    </dgm:pt>
    <dgm:pt modelId="{800BA32B-9818-4B1E-9F01-83CEAB41E8AF}" type="pres">
      <dgm:prSet presAssocID="{C8D95052-0EDC-4B88-AA83-AA34E482CFCB}" presName="hierChild5" presStyleCnt="0"/>
      <dgm:spPr/>
    </dgm:pt>
    <dgm:pt modelId="{F76713EE-511D-41F2-BD0E-39575E1C9A6E}" type="pres">
      <dgm:prSet presAssocID="{594BB7C9-18E2-4D85-A67C-0C7758EA5E36}" presName="Name37" presStyleLbl="parChTrans1D2" presStyleIdx="1" presStyleCnt="2"/>
      <dgm:spPr/>
      <dgm:t>
        <a:bodyPr/>
        <a:lstStyle/>
        <a:p>
          <a:endParaRPr lang="en-GB"/>
        </a:p>
      </dgm:t>
    </dgm:pt>
    <dgm:pt modelId="{37184050-5D5C-4DD1-B2AF-7223894B6FD8}" type="pres">
      <dgm:prSet presAssocID="{3B692996-616D-46CA-A5CB-6883745BB1E5}" presName="hierRoot2" presStyleCnt="0">
        <dgm:presLayoutVars>
          <dgm:hierBranch val="init"/>
        </dgm:presLayoutVars>
      </dgm:prSet>
      <dgm:spPr/>
    </dgm:pt>
    <dgm:pt modelId="{517B74B1-B837-43C9-877F-D69C85355AEF}" type="pres">
      <dgm:prSet presAssocID="{3B692996-616D-46CA-A5CB-6883745BB1E5}" presName="rootComposite" presStyleCnt="0"/>
      <dgm:spPr/>
    </dgm:pt>
    <dgm:pt modelId="{35AF6989-D35C-45C3-8CFB-1646DF134E62}" type="pres">
      <dgm:prSet presAssocID="{3B692996-616D-46CA-A5CB-6883745BB1E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5E04BA7-40C4-43A3-AA5F-5AE84B075B76}" type="pres">
      <dgm:prSet presAssocID="{3B692996-616D-46CA-A5CB-6883745BB1E5}" presName="rootConnector" presStyleLbl="node2" presStyleIdx="1" presStyleCnt="2"/>
      <dgm:spPr/>
      <dgm:t>
        <a:bodyPr/>
        <a:lstStyle/>
        <a:p>
          <a:endParaRPr lang="en-GB"/>
        </a:p>
      </dgm:t>
    </dgm:pt>
    <dgm:pt modelId="{036AACDA-7F84-473F-9415-6D68D0BDAFA3}" type="pres">
      <dgm:prSet presAssocID="{3B692996-616D-46CA-A5CB-6883745BB1E5}" presName="hierChild4" presStyleCnt="0"/>
      <dgm:spPr/>
    </dgm:pt>
    <dgm:pt modelId="{9CC17989-7CD3-474D-AF49-CDADA98E8976}" type="pres">
      <dgm:prSet presAssocID="{9FE4C140-F9B9-4BE1-9525-659A19A66F9D}" presName="Name37" presStyleLbl="parChTrans1D3" presStyleIdx="1" presStyleCnt="2"/>
      <dgm:spPr/>
      <dgm:t>
        <a:bodyPr/>
        <a:lstStyle/>
        <a:p>
          <a:endParaRPr lang="en-GB"/>
        </a:p>
      </dgm:t>
    </dgm:pt>
    <dgm:pt modelId="{306523E0-F481-4BA6-9A20-BBF9EC270A11}" type="pres">
      <dgm:prSet presAssocID="{D9B99C10-835B-4B6C-87D2-3C815A825554}" presName="hierRoot2" presStyleCnt="0">
        <dgm:presLayoutVars>
          <dgm:hierBranch val="init"/>
        </dgm:presLayoutVars>
      </dgm:prSet>
      <dgm:spPr/>
    </dgm:pt>
    <dgm:pt modelId="{382A7CE6-3130-4556-BE9F-D85F1BD1EF00}" type="pres">
      <dgm:prSet presAssocID="{D9B99C10-835B-4B6C-87D2-3C815A825554}" presName="rootComposite" presStyleCnt="0"/>
      <dgm:spPr/>
    </dgm:pt>
    <dgm:pt modelId="{F36168FC-EE06-4FA9-B24D-F079D1771CF5}" type="pres">
      <dgm:prSet presAssocID="{D9B99C10-835B-4B6C-87D2-3C815A82555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08F225C-521F-429B-87E3-54E4BB30A9D7}" type="pres">
      <dgm:prSet presAssocID="{D9B99C10-835B-4B6C-87D2-3C815A825554}" presName="rootConnector" presStyleLbl="node3" presStyleIdx="1" presStyleCnt="2"/>
      <dgm:spPr/>
      <dgm:t>
        <a:bodyPr/>
        <a:lstStyle/>
        <a:p>
          <a:endParaRPr lang="en-GB"/>
        </a:p>
      </dgm:t>
    </dgm:pt>
    <dgm:pt modelId="{D33A432F-36B0-4597-8AEF-DFA227951F2B}" type="pres">
      <dgm:prSet presAssocID="{D9B99C10-835B-4B6C-87D2-3C815A825554}" presName="hierChild4" presStyleCnt="0"/>
      <dgm:spPr/>
    </dgm:pt>
    <dgm:pt modelId="{31C32851-F3DF-4C85-B0CF-D277C7CF6DBB}" type="pres">
      <dgm:prSet presAssocID="{D9B99C10-835B-4B6C-87D2-3C815A825554}" presName="hierChild5" presStyleCnt="0"/>
      <dgm:spPr/>
    </dgm:pt>
    <dgm:pt modelId="{B5CEB002-725F-465D-915F-14500A727C30}" type="pres">
      <dgm:prSet presAssocID="{3B692996-616D-46CA-A5CB-6883745BB1E5}" presName="hierChild5" presStyleCnt="0"/>
      <dgm:spPr/>
    </dgm:pt>
    <dgm:pt modelId="{6BBDBF45-C1A0-48DE-BA0B-FB57C1D7DEAE}" type="pres">
      <dgm:prSet presAssocID="{10CB85CA-D019-46FA-9896-89D1D55EB998}" presName="hierChild3" presStyleCnt="0"/>
      <dgm:spPr/>
    </dgm:pt>
  </dgm:ptLst>
  <dgm:cxnLst>
    <dgm:cxn modelId="{8B647C9E-37E2-4568-858C-FA62C93E49E7}" type="presOf" srcId="{3B692996-616D-46CA-A5CB-6883745BB1E5}" destId="{B5E04BA7-40C4-43A3-AA5F-5AE84B075B76}" srcOrd="1" destOrd="0" presId="urn:microsoft.com/office/officeart/2005/8/layout/orgChart1"/>
    <dgm:cxn modelId="{0572C587-D416-4BC4-A8AB-E2D965587B69}" type="presOf" srcId="{10CB85CA-D019-46FA-9896-89D1D55EB998}" destId="{25A9DDCA-4953-4B45-85D4-DE88DD26370D}" srcOrd="1" destOrd="0" presId="urn:microsoft.com/office/officeart/2005/8/layout/orgChart1"/>
    <dgm:cxn modelId="{D52456FC-F1E4-415A-8558-1633A152BDA8}" type="presOf" srcId="{9FE4C140-F9B9-4BE1-9525-659A19A66F9D}" destId="{9CC17989-7CD3-474D-AF49-CDADA98E8976}" srcOrd="0" destOrd="0" presId="urn:microsoft.com/office/officeart/2005/8/layout/orgChart1"/>
    <dgm:cxn modelId="{F90C8CFF-51C4-44C3-A28E-FCA191E61A7B}" type="presOf" srcId="{CB0CFD4B-F61D-4C68-94EC-B112B6D57E3D}" destId="{8D4D5407-B15C-4E5C-863B-823B9B945EE9}" srcOrd="0" destOrd="0" presId="urn:microsoft.com/office/officeart/2005/8/layout/orgChart1"/>
    <dgm:cxn modelId="{66C333CB-4CFB-43D6-96A1-330B9B54A784}" srcId="{10CB85CA-D019-46FA-9896-89D1D55EB998}" destId="{3B692996-616D-46CA-A5CB-6883745BB1E5}" srcOrd="1" destOrd="0" parTransId="{594BB7C9-18E2-4D85-A67C-0C7758EA5E36}" sibTransId="{C433C747-6B53-426E-8002-2F34AFEDE811}"/>
    <dgm:cxn modelId="{2525663A-EC07-4E86-9D47-C583E272A1DF}" type="presOf" srcId="{884675C7-ACFC-4054-8BD3-13B03E4E06C6}" destId="{BE650A76-FA26-4235-BC8F-078A1658B645}" srcOrd="1" destOrd="0" presId="urn:microsoft.com/office/officeart/2005/8/layout/orgChart1"/>
    <dgm:cxn modelId="{F01A55CB-3BA8-4995-81C8-AAB7A64F7DF2}" type="presOf" srcId="{10CB85CA-D019-46FA-9896-89D1D55EB998}" destId="{DF556D28-0879-486E-868E-E9A6AD132D0C}" srcOrd="0" destOrd="0" presId="urn:microsoft.com/office/officeart/2005/8/layout/orgChart1"/>
    <dgm:cxn modelId="{5F863BF8-B6D8-4135-9544-B949D62DD609}" type="presOf" srcId="{C8D95052-0EDC-4B88-AA83-AA34E482CFCB}" destId="{0F039A9D-568F-46CD-AF88-9203CA015521}" srcOrd="1" destOrd="0" presId="urn:microsoft.com/office/officeart/2005/8/layout/orgChart1"/>
    <dgm:cxn modelId="{AD3F2599-36E0-4B61-9145-4D75B74703FB}" type="presOf" srcId="{C8D95052-0EDC-4B88-AA83-AA34E482CFCB}" destId="{723ADF24-9852-44DD-9991-1A031979EF66}" srcOrd="0" destOrd="0" presId="urn:microsoft.com/office/officeart/2005/8/layout/orgChart1"/>
    <dgm:cxn modelId="{7C5ACF4F-DCFC-4400-BB57-EBF8769CEC5C}" type="presOf" srcId="{C5D1BE8A-42E2-4895-BDC3-26696C44E034}" destId="{D5C88D78-A952-4C82-8778-86FB28D30D9E}" srcOrd="0" destOrd="0" presId="urn:microsoft.com/office/officeart/2005/8/layout/orgChart1"/>
    <dgm:cxn modelId="{5712B6B5-A842-4F06-915E-F7B067EF0EC4}" type="presOf" srcId="{3B692996-616D-46CA-A5CB-6883745BB1E5}" destId="{35AF6989-D35C-45C3-8CFB-1646DF134E62}" srcOrd="0" destOrd="0" presId="urn:microsoft.com/office/officeart/2005/8/layout/orgChart1"/>
    <dgm:cxn modelId="{67188BEE-3CA2-416A-8EC6-BF365535BFBE}" type="presOf" srcId="{D9B99C10-835B-4B6C-87D2-3C815A825554}" destId="{F36168FC-EE06-4FA9-B24D-F079D1771CF5}" srcOrd="0" destOrd="0" presId="urn:microsoft.com/office/officeart/2005/8/layout/orgChart1"/>
    <dgm:cxn modelId="{5B9CC9D8-5F92-4056-A7CF-82E411A26860}" type="presOf" srcId="{594BB7C9-18E2-4D85-A67C-0C7758EA5E36}" destId="{F76713EE-511D-41F2-BD0E-39575E1C9A6E}" srcOrd="0" destOrd="0" presId="urn:microsoft.com/office/officeart/2005/8/layout/orgChart1"/>
    <dgm:cxn modelId="{422527B9-ED62-426C-85A5-CABF7A74D6D9}" srcId="{C8D95052-0EDC-4B88-AA83-AA34E482CFCB}" destId="{884675C7-ACFC-4054-8BD3-13B03E4E06C6}" srcOrd="0" destOrd="0" parTransId="{CB0CFD4B-F61D-4C68-94EC-B112B6D57E3D}" sibTransId="{E1A739B5-82B9-4FB7-BD94-1E9397E235F1}"/>
    <dgm:cxn modelId="{9DD3CFE2-8EEC-4AE9-B24F-D964C5DB4BD1}" srcId="{51232455-4A6C-4587-BADE-3BA20B3DED47}" destId="{10CB85CA-D019-46FA-9896-89D1D55EB998}" srcOrd="0" destOrd="0" parTransId="{C7A74190-2994-4948-AF66-1ED064858D6D}" sibTransId="{0A437446-B0FC-4F15-814F-B654C3E906B6}"/>
    <dgm:cxn modelId="{183B3AB3-BB9B-454F-A7B6-CF43666BEEC8}" type="presOf" srcId="{51232455-4A6C-4587-BADE-3BA20B3DED47}" destId="{14677930-CE10-417A-98C5-FA80B212AEC9}" srcOrd="0" destOrd="0" presId="urn:microsoft.com/office/officeart/2005/8/layout/orgChart1"/>
    <dgm:cxn modelId="{FCC94EE8-916D-4A3F-82D6-933DBD02307D}" srcId="{10CB85CA-D019-46FA-9896-89D1D55EB998}" destId="{C8D95052-0EDC-4B88-AA83-AA34E482CFCB}" srcOrd="0" destOrd="0" parTransId="{C5D1BE8A-42E2-4895-BDC3-26696C44E034}" sibTransId="{A5DA0B37-DB29-4D5C-913F-DB44C1C7AA37}"/>
    <dgm:cxn modelId="{C6B2A7B0-BEC9-41CF-B264-0BF3539A6B4B}" type="presOf" srcId="{D9B99C10-835B-4B6C-87D2-3C815A825554}" destId="{A08F225C-521F-429B-87E3-54E4BB30A9D7}" srcOrd="1" destOrd="0" presId="urn:microsoft.com/office/officeart/2005/8/layout/orgChart1"/>
    <dgm:cxn modelId="{6499C63B-2707-4164-88D6-0D72C5352485}" type="presOf" srcId="{884675C7-ACFC-4054-8BD3-13B03E4E06C6}" destId="{22F39999-8AA8-46BA-9B48-A9C1FFFD0972}" srcOrd="0" destOrd="0" presId="urn:microsoft.com/office/officeart/2005/8/layout/orgChart1"/>
    <dgm:cxn modelId="{4C20601D-39D0-4D22-999F-11B5C9FB720B}" srcId="{3B692996-616D-46CA-A5CB-6883745BB1E5}" destId="{D9B99C10-835B-4B6C-87D2-3C815A825554}" srcOrd="0" destOrd="0" parTransId="{9FE4C140-F9B9-4BE1-9525-659A19A66F9D}" sibTransId="{C834B04B-BE35-40B1-AF0D-917718B90E12}"/>
    <dgm:cxn modelId="{2F89065B-46C2-4AD9-A6B0-713F9ACDD5C8}" type="presParOf" srcId="{14677930-CE10-417A-98C5-FA80B212AEC9}" destId="{E802BA15-A980-4C83-99ED-2CF851815D45}" srcOrd="0" destOrd="0" presId="urn:microsoft.com/office/officeart/2005/8/layout/orgChart1"/>
    <dgm:cxn modelId="{B8A5E6B6-8475-4CDF-8AB2-5F2A8A116732}" type="presParOf" srcId="{E802BA15-A980-4C83-99ED-2CF851815D45}" destId="{99E3DA63-9A1E-48EC-948F-3918AB6604EF}" srcOrd="0" destOrd="0" presId="urn:microsoft.com/office/officeart/2005/8/layout/orgChart1"/>
    <dgm:cxn modelId="{EC26D27F-E668-454E-9245-8F7FC218073E}" type="presParOf" srcId="{99E3DA63-9A1E-48EC-948F-3918AB6604EF}" destId="{DF556D28-0879-486E-868E-E9A6AD132D0C}" srcOrd="0" destOrd="0" presId="urn:microsoft.com/office/officeart/2005/8/layout/orgChart1"/>
    <dgm:cxn modelId="{19788329-FB86-4A12-8CF6-3E769EBF1650}" type="presParOf" srcId="{99E3DA63-9A1E-48EC-948F-3918AB6604EF}" destId="{25A9DDCA-4953-4B45-85D4-DE88DD26370D}" srcOrd="1" destOrd="0" presId="urn:microsoft.com/office/officeart/2005/8/layout/orgChart1"/>
    <dgm:cxn modelId="{7D27A346-D2B3-49C1-BF09-078903B6B0AE}" type="presParOf" srcId="{E802BA15-A980-4C83-99ED-2CF851815D45}" destId="{76050E15-2F91-424A-BC14-DF0BC0FB87E3}" srcOrd="1" destOrd="0" presId="urn:microsoft.com/office/officeart/2005/8/layout/orgChart1"/>
    <dgm:cxn modelId="{980917B2-E687-4919-9C57-4C18DC231BFD}" type="presParOf" srcId="{76050E15-2F91-424A-BC14-DF0BC0FB87E3}" destId="{D5C88D78-A952-4C82-8778-86FB28D30D9E}" srcOrd="0" destOrd="0" presId="urn:microsoft.com/office/officeart/2005/8/layout/orgChart1"/>
    <dgm:cxn modelId="{88630D4F-EFF3-4462-8A1F-FA79E109C05B}" type="presParOf" srcId="{76050E15-2F91-424A-BC14-DF0BC0FB87E3}" destId="{0C5C7B38-61FE-4D13-AED5-18D1E7FF5074}" srcOrd="1" destOrd="0" presId="urn:microsoft.com/office/officeart/2005/8/layout/orgChart1"/>
    <dgm:cxn modelId="{1D598405-EDE2-4514-8979-7AA107CBC295}" type="presParOf" srcId="{0C5C7B38-61FE-4D13-AED5-18D1E7FF5074}" destId="{EC2F6983-5045-4563-8ED2-61527DDF809A}" srcOrd="0" destOrd="0" presId="urn:microsoft.com/office/officeart/2005/8/layout/orgChart1"/>
    <dgm:cxn modelId="{047A675D-0B1C-4E36-9FB4-F052C68C14F4}" type="presParOf" srcId="{EC2F6983-5045-4563-8ED2-61527DDF809A}" destId="{723ADF24-9852-44DD-9991-1A031979EF66}" srcOrd="0" destOrd="0" presId="urn:microsoft.com/office/officeart/2005/8/layout/orgChart1"/>
    <dgm:cxn modelId="{38DFFD74-7131-4F50-BCAA-B1473F45C74B}" type="presParOf" srcId="{EC2F6983-5045-4563-8ED2-61527DDF809A}" destId="{0F039A9D-568F-46CD-AF88-9203CA015521}" srcOrd="1" destOrd="0" presId="urn:microsoft.com/office/officeart/2005/8/layout/orgChart1"/>
    <dgm:cxn modelId="{93D3035E-543F-437C-84EC-48A686B5AE5B}" type="presParOf" srcId="{0C5C7B38-61FE-4D13-AED5-18D1E7FF5074}" destId="{E7B15A4A-8148-472B-84EA-6711C5B06318}" srcOrd="1" destOrd="0" presId="urn:microsoft.com/office/officeart/2005/8/layout/orgChart1"/>
    <dgm:cxn modelId="{C4415DC3-3FF0-43F4-953E-CB5D4A84D2BB}" type="presParOf" srcId="{E7B15A4A-8148-472B-84EA-6711C5B06318}" destId="{8D4D5407-B15C-4E5C-863B-823B9B945EE9}" srcOrd="0" destOrd="0" presId="urn:microsoft.com/office/officeart/2005/8/layout/orgChart1"/>
    <dgm:cxn modelId="{637D1ECB-0A1D-41F7-9482-5CBD50CB731F}" type="presParOf" srcId="{E7B15A4A-8148-472B-84EA-6711C5B06318}" destId="{CB7E60C5-47EA-4F70-B606-05E3FCA03A4F}" srcOrd="1" destOrd="0" presId="urn:microsoft.com/office/officeart/2005/8/layout/orgChart1"/>
    <dgm:cxn modelId="{DFF9FF7D-BCE6-4964-8499-B2B4336A7DB8}" type="presParOf" srcId="{CB7E60C5-47EA-4F70-B606-05E3FCA03A4F}" destId="{326C9777-A750-41B3-A945-8E6CCFC3614F}" srcOrd="0" destOrd="0" presId="urn:microsoft.com/office/officeart/2005/8/layout/orgChart1"/>
    <dgm:cxn modelId="{353C0B7E-8B8B-471F-B767-15B8B5220B77}" type="presParOf" srcId="{326C9777-A750-41B3-A945-8E6CCFC3614F}" destId="{22F39999-8AA8-46BA-9B48-A9C1FFFD0972}" srcOrd="0" destOrd="0" presId="urn:microsoft.com/office/officeart/2005/8/layout/orgChart1"/>
    <dgm:cxn modelId="{D2ED1D88-AA25-4D89-9866-DFC2BFB74A32}" type="presParOf" srcId="{326C9777-A750-41B3-A945-8E6CCFC3614F}" destId="{BE650A76-FA26-4235-BC8F-078A1658B645}" srcOrd="1" destOrd="0" presId="urn:microsoft.com/office/officeart/2005/8/layout/orgChart1"/>
    <dgm:cxn modelId="{768B2E42-F1F2-460F-B371-3D8BE236151B}" type="presParOf" srcId="{CB7E60C5-47EA-4F70-B606-05E3FCA03A4F}" destId="{C6A1DE0B-5AB7-46F1-B946-59B83A55AE97}" srcOrd="1" destOrd="0" presId="urn:microsoft.com/office/officeart/2005/8/layout/orgChart1"/>
    <dgm:cxn modelId="{E5FF7818-3DDD-411D-A24F-8CBD81DA55DA}" type="presParOf" srcId="{CB7E60C5-47EA-4F70-B606-05E3FCA03A4F}" destId="{8435B15D-6699-4D56-A490-E52A77F8470C}" srcOrd="2" destOrd="0" presId="urn:microsoft.com/office/officeart/2005/8/layout/orgChart1"/>
    <dgm:cxn modelId="{28E8599D-D6E0-4172-B812-CDF6210F8E88}" type="presParOf" srcId="{0C5C7B38-61FE-4D13-AED5-18D1E7FF5074}" destId="{800BA32B-9818-4B1E-9F01-83CEAB41E8AF}" srcOrd="2" destOrd="0" presId="urn:microsoft.com/office/officeart/2005/8/layout/orgChart1"/>
    <dgm:cxn modelId="{02760C38-53F9-4713-B539-95E8584FF864}" type="presParOf" srcId="{76050E15-2F91-424A-BC14-DF0BC0FB87E3}" destId="{F76713EE-511D-41F2-BD0E-39575E1C9A6E}" srcOrd="2" destOrd="0" presId="urn:microsoft.com/office/officeart/2005/8/layout/orgChart1"/>
    <dgm:cxn modelId="{41BFC489-D537-4DEA-8A27-9BCB3DC181DB}" type="presParOf" srcId="{76050E15-2F91-424A-BC14-DF0BC0FB87E3}" destId="{37184050-5D5C-4DD1-B2AF-7223894B6FD8}" srcOrd="3" destOrd="0" presId="urn:microsoft.com/office/officeart/2005/8/layout/orgChart1"/>
    <dgm:cxn modelId="{2B7559C5-F4FE-49CE-AB05-2DFAD5252DA3}" type="presParOf" srcId="{37184050-5D5C-4DD1-B2AF-7223894B6FD8}" destId="{517B74B1-B837-43C9-877F-D69C85355AEF}" srcOrd="0" destOrd="0" presId="urn:microsoft.com/office/officeart/2005/8/layout/orgChart1"/>
    <dgm:cxn modelId="{FB5D3E21-EFC3-451F-95DD-EA0F8A4E35F5}" type="presParOf" srcId="{517B74B1-B837-43C9-877F-D69C85355AEF}" destId="{35AF6989-D35C-45C3-8CFB-1646DF134E62}" srcOrd="0" destOrd="0" presId="urn:microsoft.com/office/officeart/2005/8/layout/orgChart1"/>
    <dgm:cxn modelId="{2957E32A-12EF-417D-B711-A650CE6E772F}" type="presParOf" srcId="{517B74B1-B837-43C9-877F-D69C85355AEF}" destId="{B5E04BA7-40C4-43A3-AA5F-5AE84B075B76}" srcOrd="1" destOrd="0" presId="urn:microsoft.com/office/officeart/2005/8/layout/orgChart1"/>
    <dgm:cxn modelId="{42947622-5A87-4464-B625-E4D65FDF1FC7}" type="presParOf" srcId="{37184050-5D5C-4DD1-B2AF-7223894B6FD8}" destId="{036AACDA-7F84-473F-9415-6D68D0BDAFA3}" srcOrd="1" destOrd="0" presId="urn:microsoft.com/office/officeart/2005/8/layout/orgChart1"/>
    <dgm:cxn modelId="{19088868-51C4-459B-A0C8-F08D37F83ACB}" type="presParOf" srcId="{036AACDA-7F84-473F-9415-6D68D0BDAFA3}" destId="{9CC17989-7CD3-474D-AF49-CDADA98E8976}" srcOrd="0" destOrd="0" presId="urn:microsoft.com/office/officeart/2005/8/layout/orgChart1"/>
    <dgm:cxn modelId="{52BD0C5A-55F0-4309-B2D3-4B7CAA3CADBF}" type="presParOf" srcId="{036AACDA-7F84-473F-9415-6D68D0BDAFA3}" destId="{306523E0-F481-4BA6-9A20-BBF9EC270A11}" srcOrd="1" destOrd="0" presId="urn:microsoft.com/office/officeart/2005/8/layout/orgChart1"/>
    <dgm:cxn modelId="{2FB8EEF7-3F7B-4FE3-8922-B5F69F5FA069}" type="presParOf" srcId="{306523E0-F481-4BA6-9A20-BBF9EC270A11}" destId="{382A7CE6-3130-4556-BE9F-D85F1BD1EF00}" srcOrd="0" destOrd="0" presId="urn:microsoft.com/office/officeart/2005/8/layout/orgChart1"/>
    <dgm:cxn modelId="{4DE86B99-864B-4697-B7F8-503996343CA6}" type="presParOf" srcId="{382A7CE6-3130-4556-BE9F-D85F1BD1EF00}" destId="{F36168FC-EE06-4FA9-B24D-F079D1771CF5}" srcOrd="0" destOrd="0" presId="urn:microsoft.com/office/officeart/2005/8/layout/orgChart1"/>
    <dgm:cxn modelId="{7471F676-6D18-4415-8A6C-C485A8882E0F}" type="presParOf" srcId="{382A7CE6-3130-4556-BE9F-D85F1BD1EF00}" destId="{A08F225C-521F-429B-87E3-54E4BB30A9D7}" srcOrd="1" destOrd="0" presId="urn:microsoft.com/office/officeart/2005/8/layout/orgChart1"/>
    <dgm:cxn modelId="{C1DAE305-2203-406A-B9B4-628807E151F1}" type="presParOf" srcId="{306523E0-F481-4BA6-9A20-BBF9EC270A11}" destId="{D33A432F-36B0-4597-8AEF-DFA227951F2B}" srcOrd="1" destOrd="0" presId="urn:microsoft.com/office/officeart/2005/8/layout/orgChart1"/>
    <dgm:cxn modelId="{5F33259A-8B95-4079-9AC2-B743AEF46A70}" type="presParOf" srcId="{306523E0-F481-4BA6-9A20-BBF9EC270A11}" destId="{31C32851-F3DF-4C85-B0CF-D277C7CF6DBB}" srcOrd="2" destOrd="0" presId="urn:microsoft.com/office/officeart/2005/8/layout/orgChart1"/>
    <dgm:cxn modelId="{6B3B693B-22C9-44B6-8207-F7CB63ECC66B}" type="presParOf" srcId="{37184050-5D5C-4DD1-B2AF-7223894B6FD8}" destId="{B5CEB002-725F-465D-915F-14500A727C30}" srcOrd="2" destOrd="0" presId="urn:microsoft.com/office/officeart/2005/8/layout/orgChart1"/>
    <dgm:cxn modelId="{1A528EA2-EA61-4AC6-A8D8-79B7A2DA1A12}" type="presParOf" srcId="{E802BA15-A980-4C83-99ED-2CF851815D45}" destId="{6BBDBF45-C1A0-48DE-BA0B-FB57C1D7DE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279235-B5D6-4B33-B01F-C81B8A74483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</dgm:pt>
    <dgm:pt modelId="{71321959-5242-4EF9-A4C0-9A1CC6612E6F}">
      <dgm:prSet phldrT="[Text]" custT="1"/>
      <dgm:spPr/>
      <dgm:t>
        <a:bodyPr/>
        <a:lstStyle/>
        <a:p>
          <a:r>
            <a:rPr lang="en-GB" sz="1400" dirty="0" smtClean="0"/>
            <a:t>If feasible, generate overtaking trajectory</a:t>
          </a:r>
          <a:endParaRPr lang="en-GB" sz="1400" dirty="0"/>
        </a:p>
      </dgm:t>
    </dgm:pt>
    <dgm:pt modelId="{FE243831-B3B0-4B6A-9C1E-76E79C2E8646}" type="parTrans" cxnId="{15A867F6-3DF7-4C8E-96E7-EC79828133D3}">
      <dgm:prSet/>
      <dgm:spPr/>
      <dgm:t>
        <a:bodyPr/>
        <a:lstStyle/>
        <a:p>
          <a:endParaRPr lang="en-GB" sz="3600"/>
        </a:p>
      </dgm:t>
    </dgm:pt>
    <dgm:pt modelId="{1594A440-4382-4658-A3AB-448346E2DD02}" type="sibTrans" cxnId="{15A867F6-3DF7-4C8E-96E7-EC79828133D3}">
      <dgm:prSet custT="1"/>
      <dgm:spPr/>
      <dgm:t>
        <a:bodyPr/>
        <a:lstStyle/>
        <a:p>
          <a:endParaRPr lang="en-GB" sz="1100"/>
        </a:p>
      </dgm:t>
    </dgm:pt>
    <dgm:pt modelId="{D27CCE94-59B1-4F48-AA33-ED88F6BC4A5E}">
      <dgm:prSet phldrT="[Text]" custT="1"/>
      <dgm:spPr/>
      <dgm:t>
        <a:bodyPr/>
        <a:lstStyle/>
        <a:p>
          <a:r>
            <a:rPr lang="en-GB" sz="1400" dirty="0" smtClean="0"/>
            <a:t>Wait for other vehicles to move and generate space (other vehicles constantly pushed to allow overtake)</a:t>
          </a:r>
          <a:endParaRPr lang="en-GB" sz="1400" dirty="0"/>
        </a:p>
      </dgm:t>
    </dgm:pt>
    <dgm:pt modelId="{A3893EB7-505A-4AEF-884B-38F5E28C876F}" type="parTrans" cxnId="{846E1699-025E-4EFD-87B3-BE084130A145}">
      <dgm:prSet/>
      <dgm:spPr/>
      <dgm:t>
        <a:bodyPr/>
        <a:lstStyle/>
        <a:p>
          <a:endParaRPr lang="en-GB" sz="3600"/>
        </a:p>
      </dgm:t>
    </dgm:pt>
    <dgm:pt modelId="{B1ED3EB5-FBF1-4AC2-9A57-A981A21926D9}" type="sibTrans" cxnId="{846E1699-025E-4EFD-87B3-BE084130A145}">
      <dgm:prSet custT="1"/>
      <dgm:spPr/>
      <dgm:t>
        <a:bodyPr/>
        <a:lstStyle/>
        <a:p>
          <a:endParaRPr lang="en-GB" sz="1100"/>
        </a:p>
      </dgm:t>
    </dgm:pt>
    <dgm:pt modelId="{78C8E944-D23D-4610-B65D-F9E448703423}">
      <dgm:prSet phldrT="[Text]" custT="1"/>
      <dgm:spPr/>
      <dgm:t>
        <a:bodyPr/>
        <a:lstStyle/>
        <a:p>
          <a:r>
            <a:rPr lang="en-GB" sz="1400" dirty="0" smtClean="0"/>
            <a:t>Assess feasibility of assistive overtake</a:t>
          </a:r>
          <a:endParaRPr lang="en-GB" sz="1400" dirty="0"/>
        </a:p>
      </dgm:t>
    </dgm:pt>
    <dgm:pt modelId="{8889BAE4-189C-47BC-92E9-1C33C802439F}" type="parTrans" cxnId="{759F6E52-F3EA-407A-AAFD-4F9A7FEECB67}">
      <dgm:prSet/>
      <dgm:spPr/>
      <dgm:t>
        <a:bodyPr/>
        <a:lstStyle/>
        <a:p>
          <a:endParaRPr lang="en-GB" sz="3600"/>
        </a:p>
      </dgm:t>
    </dgm:pt>
    <dgm:pt modelId="{F39D350F-A28B-4BA6-B3A6-565C034D2104}" type="sibTrans" cxnId="{759F6E52-F3EA-407A-AAFD-4F9A7FEECB67}">
      <dgm:prSet custT="1"/>
      <dgm:spPr/>
      <dgm:t>
        <a:bodyPr/>
        <a:lstStyle/>
        <a:p>
          <a:endParaRPr lang="en-GB" sz="1100"/>
        </a:p>
      </dgm:t>
    </dgm:pt>
    <dgm:pt modelId="{BC64CF51-DE80-45DB-AAAB-B035DF67870F}">
      <dgm:prSet phldrT="[Text]" custT="1"/>
      <dgm:spPr/>
      <dgm:t>
        <a:bodyPr/>
        <a:lstStyle/>
        <a:p>
          <a:r>
            <a:rPr lang="en-GB" sz="1400" dirty="0" smtClean="0"/>
            <a:t>Travel the trajectory with highest speed avoiding collision with any vehicle in the front</a:t>
          </a:r>
          <a:endParaRPr lang="en-GB" sz="1400" dirty="0"/>
        </a:p>
      </dgm:t>
    </dgm:pt>
    <dgm:pt modelId="{12B3D244-4B25-46C9-80FC-091FC1DEA274}" type="parTrans" cxnId="{239F6513-05FF-42CE-A602-17827F5DA3B1}">
      <dgm:prSet/>
      <dgm:spPr/>
      <dgm:t>
        <a:bodyPr/>
        <a:lstStyle/>
        <a:p>
          <a:endParaRPr lang="en-GB" sz="3600"/>
        </a:p>
      </dgm:t>
    </dgm:pt>
    <dgm:pt modelId="{3C1F067F-FEE4-465A-BF4F-8E8088441DFE}" type="sibTrans" cxnId="{239F6513-05FF-42CE-A602-17827F5DA3B1}">
      <dgm:prSet custT="1"/>
      <dgm:spPr/>
      <dgm:t>
        <a:bodyPr/>
        <a:lstStyle/>
        <a:p>
          <a:endParaRPr lang="en-GB" sz="1100"/>
        </a:p>
      </dgm:t>
    </dgm:pt>
    <dgm:pt modelId="{C766BE65-D5F1-4DA3-9F5D-B452F4DFDE51}" type="pres">
      <dgm:prSet presAssocID="{62279235-B5D6-4B33-B01F-C81B8A744834}" presName="Name0" presStyleCnt="0">
        <dgm:presLayoutVars>
          <dgm:dir/>
          <dgm:resizeHandles val="exact"/>
        </dgm:presLayoutVars>
      </dgm:prSet>
      <dgm:spPr/>
    </dgm:pt>
    <dgm:pt modelId="{9477AA93-E8C3-4E1D-B04A-46C90AB39BE2}" type="pres">
      <dgm:prSet presAssocID="{62279235-B5D6-4B33-B01F-C81B8A744834}" presName="cycle" presStyleCnt="0"/>
      <dgm:spPr/>
    </dgm:pt>
    <dgm:pt modelId="{B394FCEA-36E9-4290-B6F7-C902B39F3C96}" type="pres">
      <dgm:prSet presAssocID="{78C8E944-D23D-4610-B65D-F9E448703423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5ED9A5-9C53-493F-8397-F7AF3D55ABBA}" type="pres">
      <dgm:prSet presAssocID="{F39D350F-A28B-4BA6-B3A6-565C034D2104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2D3130CA-0C1F-448E-AD56-56C062E02632}" type="pres">
      <dgm:prSet presAssocID="{71321959-5242-4EF9-A4C0-9A1CC6612E6F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F5FD99-D117-4D7D-9907-6E853B922440}" type="pres">
      <dgm:prSet presAssocID="{BC64CF51-DE80-45DB-AAAB-B035DF67870F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51EC49-3AC3-45DC-9B46-96DE69DE4132}" type="pres">
      <dgm:prSet presAssocID="{D27CCE94-59B1-4F48-AA33-ED88F6BC4A5E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A9DB6C6-C7F1-426C-B975-52D27678DD6B}" type="presOf" srcId="{BC64CF51-DE80-45DB-AAAB-B035DF67870F}" destId="{06F5FD99-D117-4D7D-9907-6E853B922440}" srcOrd="0" destOrd="0" presId="urn:microsoft.com/office/officeart/2005/8/layout/cycle3"/>
    <dgm:cxn modelId="{15A867F6-3DF7-4C8E-96E7-EC79828133D3}" srcId="{62279235-B5D6-4B33-B01F-C81B8A744834}" destId="{71321959-5242-4EF9-A4C0-9A1CC6612E6F}" srcOrd="1" destOrd="0" parTransId="{FE243831-B3B0-4B6A-9C1E-76E79C2E8646}" sibTransId="{1594A440-4382-4658-A3AB-448346E2DD02}"/>
    <dgm:cxn modelId="{848E0F61-1A43-4D52-94F6-7B1948A625F9}" type="presOf" srcId="{78C8E944-D23D-4610-B65D-F9E448703423}" destId="{B394FCEA-36E9-4290-B6F7-C902B39F3C96}" srcOrd="0" destOrd="0" presId="urn:microsoft.com/office/officeart/2005/8/layout/cycle3"/>
    <dgm:cxn modelId="{227D2010-643F-4FBF-952B-C058D0343B90}" type="presOf" srcId="{62279235-B5D6-4B33-B01F-C81B8A744834}" destId="{C766BE65-D5F1-4DA3-9F5D-B452F4DFDE51}" srcOrd="0" destOrd="0" presId="urn:microsoft.com/office/officeart/2005/8/layout/cycle3"/>
    <dgm:cxn modelId="{846E1699-025E-4EFD-87B3-BE084130A145}" srcId="{62279235-B5D6-4B33-B01F-C81B8A744834}" destId="{D27CCE94-59B1-4F48-AA33-ED88F6BC4A5E}" srcOrd="3" destOrd="0" parTransId="{A3893EB7-505A-4AEF-884B-38F5E28C876F}" sibTransId="{B1ED3EB5-FBF1-4AC2-9A57-A981A21926D9}"/>
    <dgm:cxn modelId="{239F6513-05FF-42CE-A602-17827F5DA3B1}" srcId="{62279235-B5D6-4B33-B01F-C81B8A744834}" destId="{BC64CF51-DE80-45DB-AAAB-B035DF67870F}" srcOrd="2" destOrd="0" parTransId="{12B3D244-4B25-46C9-80FC-091FC1DEA274}" sibTransId="{3C1F067F-FEE4-465A-BF4F-8E8088441DFE}"/>
    <dgm:cxn modelId="{1E408804-DFFD-4565-A029-CDD27FFF598E}" type="presOf" srcId="{F39D350F-A28B-4BA6-B3A6-565C034D2104}" destId="{AA5ED9A5-9C53-493F-8397-F7AF3D55ABBA}" srcOrd="0" destOrd="0" presId="urn:microsoft.com/office/officeart/2005/8/layout/cycle3"/>
    <dgm:cxn modelId="{759F6E52-F3EA-407A-AAFD-4F9A7FEECB67}" srcId="{62279235-B5D6-4B33-B01F-C81B8A744834}" destId="{78C8E944-D23D-4610-B65D-F9E448703423}" srcOrd="0" destOrd="0" parTransId="{8889BAE4-189C-47BC-92E9-1C33C802439F}" sibTransId="{F39D350F-A28B-4BA6-B3A6-565C034D2104}"/>
    <dgm:cxn modelId="{015AB5BF-39D8-4747-BAE1-E24074B1C7A7}" type="presOf" srcId="{71321959-5242-4EF9-A4C0-9A1CC6612E6F}" destId="{2D3130CA-0C1F-448E-AD56-56C062E02632}" srcOrd="0" destOrd="0" presId="urn:microsoft.com/office/officeart/2005/8/layout/cycle3"/>
    <dgm:cxn modelId="{B45F628C-14BC-4BFA-BCEF-595B95E7232F}" type="presOf" srcId="{D27CCE94-59B1-4F48-AA33-ED88F6BC4A5E}" destId="{BB51EC49-3AC3-45DC-9B46-96DE69DE4132}" srcOrd="0" destOrd="0" presId="urn:microsoft.com/office/officeart/2005/8/layout/cycle3"/>
    <dgm:cxn modelId="{D2287F69-1EDD-445E-B0BF-38E78ECC6365}" type="presParOf" srcId="{C766BE65-D5F1-4DA3-9F5D-B452F4DFDE51}" destId="{9477AA93-E8C3-4E1D-B04A-46C90AB39BE2}" srcOrd="0" destOrd="0" presId="urn:microsoft.com/office/officeart/2005/8/layout/cycle3"/>
    <dgm:cxn modelId="{9F972E63-4D0E-4010-AD74-19719C56A2C6}" type="presParOf" srcId="{9477AA93-E8C3-4E1D-B04A-46C90AB39BE2}" destId="{B394FCEA-36E9-4290-B6F7-C902B39F3C96}" srcOrd="0" destOrd="0" presId="urn:microsoft.com/office/officeart/2005/8/layout/cycle3"/>
    <dgm:cxn modelId="{DB1FE191-69EF-47EB-9F97-99B8345529E1}" type="presParOf" srcId="{9477AA93-E8C3-4E1D-B04A-46C90AB39BE2}" destId="{AA5ED9A5-9C53-493F-8397-F7AF3D55ABBA}" srcOrd="1" destOrd="0" presId="urn:microsoft.com/office/officeart/2005/8/layout/cycle3"/>
    <dgm:cxn modelId="{E0FB7EDB-1933-4D4A-BBF9-D93A44E14565}" type="presParOf" srcId="{9477AA93-E8C3-4E1D-B04A-46C90AB39BE2}" destId="{2D3130CA-0C1F-448E-AD56-56C062E02632}" srcOrd="2" destOrd="0" presId="urn:microsoft.com/office/officeart/2005/8/layout/cycle3"/>
    <dgm:cxn modelId="{6DC7F804-0A7A-4F39-87ED-041D6105F04B}" type="presParOf" srcId="{9477AA93-E8C3-4E1D-B04A-46C90AB39BE2}" destId="{06F5FD99-D117-4D7D-9907-6E853B922440}" srcOrd="3" destOrd="0" presId="urn:microsoft.com/office/officeart/2005/8/layout/cycle3"/>
    <dgm:cxn modelId="{95A3F9BD-8581-45DE-B9F1-A279FB50B36F}" type="presParOf" srcId="{9477AA93-E8C3-4E1D-B04A-46C90AB39BE2}" destId="{BB51EC49-3AC3-45DC-9B46-96DE69DE413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3A8EA02-06EE-4473-8FA5-57DF6595FA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19A61BE-6E0B-4DD4-AAF6-41AB04B2400C}">
      <dgm:prSet phldrT="[Text]"/>
      <dgm:spPr/>
      <dgm:t>
        <a:bodyPr/>
        <a:lstStyle/>
        <a:p>
          <a:r>
            <a:rPr lang="en-GB" dirty="0" smtClean="0"/>
            <a:t>Select the vehicle attempting overtake to be allowed overtaking of</a:t>
          </a:r>
          <a:endParaRPr lang="en-GB" dirty="0"/>
        </a:p>
      </dgm:t>
    </dgm:pt>
    <dgm:pt modelId="{5EAF0ECC-C45F-4D33-AB43-6B3DA7B2497C}" type="parTrans" cxnId="{ECEACE54-9F99-4157-A249-93A1B21DC297}">
      <dgm:prSet/>
      <dgm:spPr/>
      <dgm:t>
        <a:bodyPr/>
        <a:lstStyle/>
        <a:p>
          <a:endParaRPr lang="en-GB"/>
        </a:p>
      </dgm:t>
    </dgm:pt>
    <dgm:pt modelId="{F9164334-B391-4FB6-8DA5-4D7C55323AB7}" type="sibTrans" cxnId="{ECEACE54-9F99-4157-A249-93A1B21DC297}">
      <dgm:prSet/>
      <dgm:spPr/>
      <dgm:t>
        <a:bodyPr/>
        <a:lstStyle/>
        <a:p>
          <a:endParaRPr lang="en-GB"/>
        </a:p>
      </dgm:t>
    </dgm:pt>
    <dgm:pt modelId="{847BB0A2-BB3E-40DC-AA8A-80FB0C714420}">
      <dgm:prSet phldrT="[Text]"/>
      <dgm:spPr/>
      <dgm:t>
        <a:bodyPr/>
        <a:lstStyle/>
        <a:p>
          <a:r>
            <a:rPr lang="en-GB" dirty="0" smtClean="0"/>
            <a:t>Guess the side of overtaking and plan to move to the opposite side</a:t>
          </a:r>
          <a:endParaRPr lang="en-GB" dirty="0"/>
        </a:p>
      </dgm:t>
    </dgm:pt>
    <dgm:pt modelId="{B4E8721C-D033-4B82-A9D5-3EA3F430D939}" type="parTrans" cxnId="{787075DA-FB13-44DE-A029-01E0D8CDA5F7}">
      <dgm:prSet/>
      <dgm:spPr/>
      <dgm:t>
        <a:bodyPr/>
        <a:lstStyle/>
        <a:p>
          <a:endParaRPr lang="en-GB"/>
        </a:p>
      </dgm:t>
    </dgm:pt>
    <dgm:pt modelId="{ED562E0A-BC6B-48D9-9899-546FF9530571}" type="sibTrans" cxnId="{787075DA-FB13-44DE-A029-01E0D8CDA5F7}">
      <dgm:prSet/>
      <dgm:spPr/>
      <dgm:t>
        <a:bodyPr/>
        <a:lstStyle/>
        <a:p>
          <a:endParaRPr lang="en-GB"/>
        </a:p>
      </dgm:t>
    </dgm:pt>
    <dgm:pt modelId="{36C1415A-1A3B-40BB-8094-5C6108D5F2F2}">
      <dgm:prSet phldrT="[Text]"/>
      <dgm:spPr/>
      <dgm:t>
        <a:bodyPr/>
        <a:lstStyle/>
        <a:p>
          <a:r>
            <a:rPr lang="en-GB" dirty="0" smtClean="0"/>
            <a:t>Decide the magnitude to move</a:t>
          </a:r>
          <a:endParaRPr lang="en-GB" dirty="0"/>
        </a:p>
      </dgm:t>
    </dgm:pt>
    <dgm:pt modelId="{1851A0E7-9A6A-4F05-893A-087B92BF645F}" type="parTrans" cxnId="{0704D7DA-B51B-4603-B833-D9E9D6404DBE}">
      <dgm:prSet/>
      <dgm:spPr/>
      <dgm:t>
        <a:bodyPr/>
        <a:lstStyle/>
        <a:p>
          <a:endParaRPr lang="en-GB"/>
        </a:p>
      </dgm:t>
    </dgm:pt>
    <dgm:pt modelId="{25151965-9568-4CEE-8DA3-F4DD02B53C0E}" type="sibTrans" cxnId="{0704D7DA-B51B-4603-B833-D9E9D6404DBE}">
      <dgm:prSet/>
      <dgm:spPr/>
      <dgm:t>
        <a:bodyPr/>
        <a:lstStyle/>
        <a:p>
          <a:endParaRPr lang="en-GB"/>
        </a:p>
      </dgm:t>
    </dgm:pt>
    <dgm:pt modelId="{22EF02E9-7B4B-4F80-AE1F-A4222E3A5F4C}">
      <dgm:prSet phldrT="[Text]"/>
      <dgm:spPr/>
      <dgm:t>
        <a:bodyPr/>
        <a:lstStyle/>
        <a:p>
          <a:r>
            <a:rPr lang="en-GB" dirty="0" smtClean="0"/>
            <a:t>Construct the be overtaken trajectory </a:t>
          </a:r>
          <a:endParaRPr lang="en-GB" dirty="0"/>
        </a:p>
      </dgm:t>
    </dgm:pt>
    <dgm:pt modelId="{DDD985B2-5F9A-46F1-9568-039C37310877}" type="parTrans" cxnId="{ED44EC56-786C-46FB-90F9-6F44F37F30BA}">
      <dgm:prSet/>
      <dgm:spPr/>
      <dgm:t>
        <a:bodyPr/>
        <a:lstStyle/>
        <a:p>
          <a:endParaRPr lang="en-GB"/>
        </a:p>
      </dgm:t>
    </dgm:pt>
    <dgm:pt modelId="{39EDB776-0E13-4CF1-ACBB-49C47747B860}" type="sibTrans" cxnId="{ED44EC56-786C-46FB-90F9-6F44F37F30BA}">
      <dgm:prSet/>
      <dgm:spPr/>
      <dgm:t>
        <a:bodyPr/>
        <a:lstStyle/>
        <a:p>
          <a:endParaRPr lang="en-GB"/>
        </a:p>
      </dgm:t>
    </dgm:pt>
    <dgm:pt modelId="{CD2384DA-5402-404D-B2D2-28180604994C}" type="pres">
      <dgm:prSet presAssocID="{A3A8EA02-06EE-4473-8FA5-57DF6595FA4A}" presName="Name0" presStyleCnt="0">
        <dgm:presLayoutVars>
          <dgm:dir/>
          <dgm:resizeHandles val="exact"/>
        </dgm:presLayoutVars>
      </dgm:prSet>
      <dgm:spPr/>
    </dgm:pt>
    <dgm:pt modelId="{49E37680-95E1-491B-AB48-D127B1670134}" type="pres">
      <dgm:prSet presAssocID="{719A61BE-6E0B-4DD4-AAF6-41AB04B240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6B4372-8443-47E5-BC61-D60E8B944ED2}" type="pres">
      <dgm:prSet presAssocID="{F9164334-B391-4FB6-8DA5-4D7C55323AB7}" presName="sibTrans" presStyleLbl="sibTrans2D1" presStyleIdx="0" presStyleCnt="3"/>
      <dgm:spPr/>
      <dgm:t>
        <a:bodyPr/>
        <a:lstStyle/>
        <a:p>
          <a:endParaRPr lang="en-GB"/>
        </a:p>
      </dgm:t>
    </dgm:pt>
    <dgm:pt modelId="{C1C70A4B-A9E6-4C91-A05D-7DC6909EA664}" type="pres">
      <dgm:prSet presAssocID="{F9164334-B391-4FB6-8DA5-4D7C55323AB7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BCD69307-A57C-4FDF-AFC3-19399090CA78}" type="pres">
      <dgm:prSet presAssocID="{847BB0A2-BB3E-40DC-AA8A-80FB0C71442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7789D0-00F2-41E0-BC22-92C50CCDC4B2}" type="pres">
      <dgm:prSet presAssocID="{ED562E0A-BC6B-48D9-9899-546FF9530571}" presName="sibTrans" presStyleLbl="sibTrans2D1" presStyleIdx="1" presStyleCnt="3"/>
      <dgm:spPr/>
      <dgm:t>
        <a:bodyPr/>
        <a:lstStyle/>
        <a:p>
          <a:endParaRPr lang="en-GB"/>
        </a:p>
      </dgm:t>
    </dgm:pt>
    <dgm:pt modelId="{540C7B13-A603-4B88-AC6F-2F26495B5859}" type="pres">
      <dgm:prSet presAssocID="{ED562E0A-BC6B-48D9-9899-546FF9530571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B52C5F74-BFFC-4364-AF8E-EEDC6CFAC140}" type="pres">
      <dgm:prSet presAssocID="{36C1415A-1A3B-40BB-8094-5C6108D5F2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71D947-6A08-4AF2-9F5E-350269C3A7D0}" type="pres">
      <dgm:prSet presAssocID="{25151965-9568-4CEE-8DA3-F4DD02B53C0E}" presName="sibTrans" presStyleLbl="sibTrans2D1" presStyleIdx="2" presStyleCnt="3"/>
      <dgm:spPr/>
      <dgm:t>
        <a:bodyPr/>
        <a:lstStyle/>
        <a:p>
          <a:endParaRPr lang="en-GB"/>
        </a:p>
      </dgm:t>
    </dgm:pt>
    <dgm:pt modelId="{F693E389-2F51-48C7-8F87-7BBF9C6B463F}" type="pres">
      <dgm:prSet presAssocID="{25151965-9568-4CEE-8DA3-F4DD02B53C0E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18499539-737D-444F-AE83-D34317DCA2AF}" type="pres">
      <dgm:prSet presAssocID="{22EF02E9-7B4B-4F80-AE1F-A4222E3A5F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6910F4-7588-4FD6-8FCF-123011386F9B}" type="presOf" srcId="{ED562E0A-BC6B-48D9-9899-546FF9530571}" destId="{540C7B13-A603-4B88-AC6F-2F26495B5859}" srcOrd="1" destOrd="0" presId="urn:microsoft.com/office/officeart/2005/8/layout/process1"/>
    <dgm:cxn modelId="{0704D7DA-B51B-4603-B833-D9E9D6404DBE}" srcId="{A3A8EA02-06EE-4473-8FA5-57DF6595FA4A}" destId="{36C1415A-1A3B-40BB-8094-5C6108D5F2F2}" srcOrd="2" destOrd="0" parTransId="{1851A0E7-9A6A-4F05-893A-087B92BF645F}" sibTransId="{25151965-9568-4CEE-8DA3-F4DD02B53C0E}"/>
    <dgm:cxn modelId="{6D65050B-75BF-4538-B4FC-AE5882EAD45A}" type="presOf" srcId="{847BB0A2-BB3E-40DC-AA8A-80FB0C714420}" destId="{BCD69307-A57C-4FDF-AFC3-19399090CA78}" srcOrd="0" destOrd="0" presId="urn:microsoft.com/office/officeart/2005/8/layout/process1"/>
    <dgm:cxn modelId="{E633D9E7-50E7-468F-9C92-960C88AEDEE6}" type="presOf" srcId="{ED562E0A-BC6B-48D9-9899-546FF9530571}" destId="{ED7789D0-00F2-41E0-BC22-92C50CCDC4B2}" srcOrd="0" destOrd="0" presId="urn:microsoft.com/office/officeart/2005/8/layout/process1"/>
    <dgm:cxn modelId="{ECEACE54-9F99-4157-A249-93A1B21DC297}" srcId="{A3A8EA02-06EE-4473-8FA5-57DF6595FA4A}" destId="{719A61BE-6E0B-4DD4-AAF6-41AB04B2400C}" srcOrd="0" destOrd="0" parTransId="{5EAF0ECC-C45F-4D33-AB43-6B3DA7B2497C}" sibTransId="{F9164334-B391-4FB6-8DA5-4D7C55323AB7}"/>
    <dgm:cxn modelId="{ED44EC56-786C-46FB-90F9-6F44F37F30BA}" srcId="{A3A8EA02-06EE-4473-8FA5-57DF6595FA4A}" destId="{22EF02E9-7B4B-4F80-AE1F-A4222E3A5F4C}" srcOrd="3" destOrd="0" parTransId="{DDD985B2-5F9A-46F1-9568-039C37310877}" sibTransId="{39EDB776-0E13-4CF1-ACBB-49C47747B860}"/>
    <dgm:cxn modelId="{1C6D2E98-F2FF-4AC1-9C94-7BEC3A6B2925}" type="presOf" srcId="{25151965-9568-4CEE-8DA3-F4DD02B53C0E}" destId="{F693E389-2F51-48C7-8F87-7BBF9C6B463F}" srcOrd="1" destOrd="0" presId="urn:microsoft.com/office/officeart/2005/8/layout/process1"/>
    <dgm:cxn modelId="{18C78392-AFD4-470B-9776-FAAC395F449B}" type="presOf" srcId="{22EF02E9-7B4B-4F80-AE1F-A4222E3A5F4C}" destId="{18499539-737D-444F-AE83-D34317DCA2AF}" srcOrd="0" destOrd="0" presId="urn:microsoft.com/office/officeart/2005/8/layout/process1"/>
    <dgm:cxn modelId="{E193F5DA-D148-4929-970C-04C42750F333}" type="presOf" srcId="{719A61BE-6E0B-4DD4-AAF6-41AB04B2400C}" destId="{49E37680-95E1-491B-AB48-D127B1670134}" srcOrd="0" destOrd="0" presId="urn:microsoft.com/office/officeart/2005/8/layout/process1"/>
    <dgm:cxn modelId="{19A0A32A-7868-4519-9042-91169A774B66}" type="presOf" srcId="{25151965-9568-4CEE-8DA3-F4DD02B53C0E}" destId="{CC71D947-6A08-4AF2-9F5E-350269C3A7D0}" srcOrd="0" destOrd="0" presId="urn:microsoft.com/office/officeart/2005/8/layout/process1"/>
    <dgm:cxn modelId="{BE0DFB13-B72F-4DBA-811A-81C2146F2F13}" type="presOf" srcId="{A3A8EA02-06EE-4473-8FA5-57DF6595FA4A}" destId="{CD2384DA-5402-404D-B2D2-28180604994C}" srcOrd="0" destOrd="0" presId="urn:microsoft.com/office/officeart/2005/8/layout/process1"/>
    <dgm:cxn modelId="{787075DA-FB13-44DE-A029-01E0D8CDA5F7}" srcId="{A3A8EA02-06EE-4473-8FA5-57DF6595FA4A}" destId="{847BB0A2-BB3E-40DC-AA8A-80FB0C714420}" srcOrd="1" destOrd="0" parTransId="{B4E8721C-D033-4B82-A9D5-3EA3F430D939}" sibTransId="{ED562E0A-BC6B-48D9-9899-546FF9530571}"/>
    <dgm:cxn modelId="{736B8ECE-95D3-4A28-935E-0774E75DAC1A}" type="presOf" srcId="{F9164334-B391-4FB6-8DA5-4D7C55323AB7}" destId="{C76B4372-8443-47E5-BC61-D60E8B944ED2}" srcOrd="0" destOrd="0" presId="urn:microsoft.com/office/officeart/2005/8/layout/process1"/>
    <dgm:cxn modelId="{C69BD253-EB08-4F6F-AF32-856942B60E77}" type="presOf" srcId="{36C1415A-1A3B-40BB-8094-5C6108D5F2F2}" destId="{B52C5F74-BFFC-4364-AF8E-EEDC6CFAC140}" srcOrd="0" destOrd="0" presId="urn:microsoft.com/office/officeart/2005/8/layout/process1"/>
    <dgm:cxn modelId="{15B7414C-614F-4DA3-8110-F285A6FCE472}" type="presOf" srcId="{F9164334-B391-4FB6-8DA5-4D7C55323AB7}" destId="{C1C70A4B-A9E6-4C91-A05D-7DC6909EA664}" srcOrd="1" destOrd="0" presId="urn:microsoft.com/office/officeart/2005/8/layout/process1"/>
    <dgm:cxn modelId="{B049EB00-A474-49B5-A977-F6737E911E61}" type="presParOf" srcId="{CD2384DA-5402-404D-B2D2-28180604994C}" destId="{49E37680-95E1-491B-AB48-D127B1670134}" srcOrd="0" destOrd="0" presId="urn:microsoft.com/office/officeart/2005/8/layout/process1"/>
    <dgm:cxn modelId="{A22120EB-A844-4880-B8AF-5397F88CF837}" type="presParOf" srcId="{CD2384DA-5402-404D-B2D2-28180604994C}" destId="{C76B4372-8443-47E5-BC61-D60E8B944ED2}" srcOrd="1" destOrd="0" presId="urn:microsoft.com/office/officeart/2005/8/layout/process1"/>
    <dgm:cxn modelId="{EA2A6634-AB8D-43F2-9722-8332225ABCE4}" type="presParOf" srcId="{C76B4372-8443-47E5-BC61-D60E8B944ED2}" destId="{C1C70A4B-A9E6-4C91-A05D-7DC6909EA664}" srcOrd="0" destOrd="0" presId="urn:microsoft.com/office/officeart/2005/8/layout/process1"/>
    <dgm:cxn modelId="{1E8D5DA3-8659-408B-AFFE-7F21A8990685}" type="presParOf" srcId="{CD2384DA-5402-404D-B2D2-28180604994C}" destId="{BCD69307-A57C-4FDF-AFC3-19399090CA78}" srcOrd="2" destOrd="0" presId="urn:microsoft.com/office/officeart/2005/8/layout/process1"/>
    <dgm:cxn modelId="{CAC9DAC8-CFF4-4C27-956C-EBA42E0BE8D4}" type="presParOf" srcId="{CD2384DA-5402-404D-B2D2-28180604994C}" destId="{ED7789D0-00F2-41E0-BC22-92C50CCDC4B2}" srcOrd="3" destOrd="0" presId="urn:microsoft.com/office/officeart/2005/8/layout/process1"/>
    <dgm:cxn modelId="{070FE139-89ED-4517-878C-3B7C365D8BD8}" type="presParOf" srcId="{ED7789D0-00F2-41E0-BC22-92C50CCDC4B2}" destId="{540C7B13-A603-4B88-AC6F-2F26495B5859}" srcOrd="0" destOrd="0" presId="urn:microsoft.com/office/officeart/2005/8/layout/process1"/>
    <dgm:cxn modelId="{12B25F20-2437-421F-A44B-1DAAAFEF0FB0}" type="presParOf" srcId="{CD2384DA-5402-404D-B2D2-28180604994C}" destId="{B52C5F74-BFFC-4364-AF8E-EEDC6CFAC140}" srcOrd="4" destOrd="0" presId="urn:microsoft.com/office/officeart/2005/8/layout/process1"/>
    <dgm:cxn modelId="{44340743-7377-4615-9662-D58429D10652}" type="presParOf" srcId="{CD2384DA-5402-404D-B2D2-28180604994C}" destId="{CC71D947-6A08-4AF2-9F5E-350269C3A7D0}" srcOrd="5" destOrd="0" presId="urn:microsoft.com/office/officeart/2005/8/layout/process1"/>
    <dgm:cxn modelId="{3C66B101-B984-4E80-A706-A12341CACF3D}" type="presParOf" srcId="{CC71D947-6A08-4AF2-9F5E-350269C3A7D0}" destId="{F693E389-2F51-48C7-8F87-7BBF9C6B463F}" srcOrd="0" destOrd="0" presId="urn:microsoft.com/office/officeart/2005/8/layout/process1"/>
    <dgm:cxn modelId="{41A49F96-B795-475D-8579-1D9272F1C6A8}" type="presParOf" srcId="{CD2384DA-5402-404D-B2D2-28180604994C}" destId="{18499539-737D-444F-AE83-D34317DCA2A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9BFCE6-77D2-4855-A299-7AC25F17DC78}" type="doc">
      <dgm:prSet loTypeId="urn:microsoft.com/office/officeart/2005/8/layout/default#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BD9569-2170-47D0-9707-3F46CBFB02BB}">
      <dgm:prSet phldrT="[Text]"/>
      <dgm:spPr/>
      <dgm:t>
        <a:bodyPr/>
        <a:lstStyle/>
        <a:p>
          <a:r>
            <a:rPr lang="en-GB" dirty="0" smtClean="0"/>
            <a:t>Closest vehicle behind selected</a:t>
          </a:r>
          <a:endParaRPr lang="en-GB" dirty="0"/>
        </a:p>
      </dgm:t>
    </dgm:pt>
    <dgm:pt modelId="{6A8BFE20-828B-484D-A075-B829CB7688E9}" type="parTrans" cxnId="{A0F14AB3-EC02-4938-A057-630107A128E0}">
      <dgm:prSet/>
      <dgm:spPr/>
      <dgm:t>
        <a:bodyPr/>
        <a:lstStyle/>
        <a:p>
          <a:endParaRPr lang="en-GB"/>
        </a:p>
      </dgm:t>
    </dgm:pt>
    <dgm:pt modelId="{DA6135F7-D4DC-4AE6-A02A-ECB567F974E9}" type="sibTrans" cxnId="{A0F14AB3-EC02-4938-A057-630107A128E0}">
      <dgm:prSet/>
      <dgm:spPr/>
      <dgm:t>
        <a:bodyPr/>
        <a:lstStyle/>
        <a:p>
          <a:endParaRPr lang="en-GB"/>
        </a:p>
      </dgm:t>
    </dgm:pt>
    <dgm:pt modelId="{7B68660B-2A01-44EA-9249-7D6BCFD11F9C}" type="pres">
      <dgm:prSet presAssocID="{289BFCE6-77D2-4855-A299-7AC25F17DC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32BF7A-C0A9-43C5-8D7F-7BA74A4E06F3}" type="pres">
      <dgm:prSet presAssocID="{90BD9569-2170-47D0-9707-3F46CBFB02B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ABF54C-8B14-47CD-80F9-A42A10B8F2C8}" type="presOf" srcId="{90BD9569-2170-47D0-9707-3F46CBFB02BB}" destId="{5032BF7A-C0A9-43C5-8D7F-7BA74A4E06F3}" srcOrd="0" destOrd="0" presId="urn:microsoft.com/office/officeart/2005/8/layout/default#4"/>
    <dgm:cxn modelId="{A0F14AB3-EC02-4938-A057-630107A128E0}" srcId="{289BFCE6-77D2-4855-A299-7AC25F17DC78}" destId="{90BD9569-2170-47D0-9707-3F46CBFB02BB}" srcOrd="0" destOrd="0" parTransId="{6A8BFE20-828B-484D-A075-B829CB7688E9}" sibTransId="{DA6135F7-D4DC-4AE6-A02A-ECB567F974E9}"/>
    <dgm:cxn modelId="{D84B1D7E-8915-4439-B428-69298B98FDBE}" type="presOf" srcId="{289BFCE6-77D2-4855-A299-7AC25F17DC78}" destId="{7B68660B-2A01-44EA-9249-7D6BCFD11F9C}" srcOrd="0" destOrd="0" presId="urn:microsoft.com/office/officeart/2005/8/layout/default#4"/>
    <dgm:cxn modelId="{8AA129AC-B5BC-427C-A7A5-9D37C05C2D3C}" type="presParOf" srcId="{7B68660B-2A01-44EA-9249-7D6BCFD11F9C}" destId="{5032BF7A-C0A9-43C5-8D7F-7BA74A4E06F3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9BFCE6-77D2-4855-A299-7AC25F17DC78}" type="doc">
      <dgm:prSet loTypeId="urn:microsoft.com/office/officeart/2005/8/layout/default#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BD9569-2170-47D0-9707-3F46CBFB02BB}">
      <dgm:prSet phldrT="[Text]"/>
      <dgm:spPr/>
      <dgm:t>
        <a:bodyPr/>
        <a:lstStyle/>
        <a:p>
          <a:r>
            <a:rPr lang="en-GB" dirty="0" smtClean="0"/>
            <a:t>Separation needed for overtake</a:t>
          </a:r>
          <a:endParaRPr lang="en-GB" dirty="0"/>
        </a:p>
      </dgm:t>
    </dgm:pt>
    <dgm:pt modelId="{6A8BFE20-828B-484D-A075-B829CB7688E9}" type="parTrans" cxnId="{A0F14AB3-EC02-4938-A057-630107A128E0}">
      <dgm:prSet/>
      <dgm:spPr/>
      <dgm:t>
        <a:bodyPr/>
        <a:lstStyle/>
        <a:p>
          <a:endParaRPr lang="en-GB"/>
        </a:p>
      </dgm:t>
    </dgm:pt>
    <dgm:pt modelId="{DA6135F7-D4DC-4AE6-A02A-ECB567F974E9}" type="sibTrans" cxnId="{A0F14AB3-EC02-4938-A057-630107A128E0}">
      <dgm:prSet/>
      <dgm:spPr/>
      <dgm:t>
        <a:bodyPr/>
        <a:lstStyle/>
        <a:p>
          <a:endParaRPr lang="en-GB"/>
        </a:p>
      </dgm:t>
    </dgm:pt>
    <dgm:pt modelId="{E3DE299C-EE26-455E-B0DD-B6B41289631B}">
      <dgm:prSet phldrT="[Text]"/>
      <dgm:spPr/>
      <dgm:t>
        <a:bodyPr/>
        <a:lstStyle/>
        <a:p>
          <a:r>
            <a:rPr lang="en-GB" dirty="0" smtClean="0"/>
            <a:t>If unavailable maximum that vehicle can offer</a:t>
          </a:r>
          <a:endParaRPr lang="en-GB" dirty="0"/>
        </a:p>
      </dgm:t>
    </dgm:pt>
    <dgm:pt modelId="{02F37FE1-CEC5-4626-805A-93EB83322F59}" type="parTrans" cxnId="{5A7B2986-D14A-4265-832B-AFDF771BD36F}">
      <dgm:prSet/>
      <dgm:spPr/>
      <dgm:t>
        <a:bodyPr/>
        <a:lstStyle/>
        <a:p>
          <a:endParaRPr lang="en-GB"/>
        </a:p>
      </dgm:t>
    </dgm:pt>
    <dgm:pt modelId="{CEC46B0C-E521-4063-8659-DE080FDD08E2}" type="sibTrans" cxnId="{5A7B2986-D14A-4265-832B-AFDF771BD36F}">
      <dgm:prSet/>
      <dgm:spPr/>
      <dgm:t>
        <a:bodyPr/>
        <a:lstStyle/>
        <a:p>
          <a:endParaRPr lang="en-GB"/>
        </a:p>
      </dgm:t>
    </dgm:pt>
    <dgm:pt modelId="{77345F4E-8987-4702-A388-56DE55EB58C8}">
      <dgm:prSet phldrT="[Text]"/>
      <dgm:spPr/>
      <dgm:t>
        <a:bodyPr/>
        <a:lstStyle/>
        <a:p>
          <a:r>
            <a:rPr lang="en-GB" dirty="0" smtClean="0"/>
            <a:t>Anything excess is shared (under threshold)</a:t>
          </a:r>
          <a:endParaRPr lang="en-GB" dirty="0"/>
        </a:p>
      </dgm:t>
    </dgm:pt>
    <dgm:pt modelId="{A9670B06-1F85-4A2F-AA42-EC1D5AD1A5A3}" type="parTrans" cxnId="{5D335F52-A1B7-45FC-BB15-AD559010DC18}">
      <dgm:prSet/>
      <dgm:spPr/>
      <dgm:t>
        <a:bodyPr/>
        <a:lstStyle/>
        <a:p>
          <a:endParaRPr lang="en-GB"/>
        </a:p>
      </dgm:t>
    </dgm:pt>
    <dgm:pt modelId="{DAEE91E4-25C9-43B9-8C1C-CE82621908E4}" type="sibTrans" cxnId="{5D335F52-A1B7-45FC-BB15-AD559010DC18}">
      <dgm:prSet/>
      <dgm:spPr/>
      <dgm:t>
        <a:bodyPr/>
        <a:lstStyle/>
        <a:p>
          <a:endParaRPr lang="en-GB"/>
        </a:p>
      </dgm:t>
    </dgm:pt>
    <dgm:pt modelId="{7B68660B-2A01-44EA-9249-7D6BCFD11F9C}" type="pres">
      <dgm:prSet presAssocID="{289BFCE6-77D2-4855-A299-7AC25F17DC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32BF7A-C0A9-43C5-8D7F-7BA74A4E06F3}" type="pres">
      <dgm:prSet presAssocID="{90BD9569-2170-47D0-9707-3F46CBFB02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8C963E-0D67-4E67-BBB3-09C8C216D0D9}" type="pres">
      <dgm:prSet presAssocID="{DA6135F7-D4DC-4AE6-A02A-ECB567F974E9}" presName="sibTrans" presStyleCnt="0"/>
      <dgm:spPr/>
    </dgm:pt>
    <dgm:pt modelId="{DDB78CF2-5DA6-4FFA-AEF7-4A0691DF00D9}" type="pres">
      <dgm:prSet presAssocID="{77345F4E-8987-4702-A388-56DE55EB58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7977BC-9D96-45E0-95BE-99D924EBFBC3}" type="pres">
      <dgm:prSet presAssocID="{DAEE91E4-25C9-43B9-8C1C-CE82621908E4}" presName="sibTrans" presStyleCnt="0"/>
      <dgm:spPr/>
    </dgm:pt>
    <dgm:pt modelId="{0C660506-FC02-45DB-9C4B-37D9B8E9430B}" type="pres">
      <dgm:prSet presAssocID="{E3DE299C-EE26-455E-B0DD-B6B4128963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A8AC8B-7557-4C6A-82A3-B434F11347ED}" type="presOf" srcId="{90BD9569-2170-47D0-9707-3F46CBFB02BB}" destId="{5032BF7A-C0A9-43C5-8D7F-7BA74A4E06F3}" srcOrd="0" destOrd="0" presId="urn:microsoft.com/office/officeart/2005/8/layout/default#5"/>
    <dgm:cxn modelId="{EBCC9F1A-E00D-40A2-A1E8-620CFCB7FEB8}" type="presOf" srcId="{E3DE299C-EE26-455E-B0DD-B6B41289631B}" destId="{0C660506-FC02-45DB-9C4B-37D9B8E9430B}" srcOrd="0" destOrd="0" presId="urn:microsoft.com/office/officeart/2005/8/layout/default#5"/>
    <dgm:cxn modelId="{A0F14AB3-EC02-4938-A057-630107A128E0}" srcId="{289BFCE6-77D2-4855-A299-7AC25F17DC78}" destId="{90BD9569-2170-47D0-9707-3F46CBFB02BB}" srcOrd="0" destOrd="0" parTransId="{6A8BFE20-828B-484D-A075-B829CB7688E9}" sibTransId="{DA6135F7-D4DC-4AE6-A02A-ECB567F974E9}"/>
    <dgm:cxn modelId="{5D335F52-A1B7-45FC-BB15-AD559010DC18}" srcId="{289BFCE6-77D2-4855-A299-7AC25F17DC78}" destId="{77345F4E-8987-4702-A388-56DE55EB58C8}" srcOrd="1" destOrd="0" parTransId="{A9670B06-1F85-4A2F-AA42-EC1D5AD1A5A3}" sibTransId="{DAEE91E4-25C9-43B9-8C1C-CE82621908E4}"/>
    <dgm:cxn modelId="{4F950A46-888B-485A-9134-9B3E0BF89CB6}" type="presOf" srcId="{77345F4E-8987-4702-A388-56DE55EB58C8}" destId="{DDB78CF2-5DA6-4FFA-AEF7-4A0691DF00D9}" srcOrd="0" destOrd="0" presId="urn:microsoft.com/office/officeart/2005/8/layout/default#5"/>
    <dgm:cxn modelId="{2395E5DA-E2EB-4F61-8E3E-DCF8F24B39C6}" type="presOf" srcId="{289BFCE6-77D2-4855-A299-7AC25F17DC78}" destId="{7B68660B-2A01-44EA-9249-7D6BCFD11F9C}" srcOrd="0" destOrd="0" presId="urn:microsoft.com/office/officeart/2005/8/layout/default#5"/>
    <dgm:cxn modelId="{5A7B2986-D14A-4265-832B-AFDF771BD36F}" srcId="{289BFCE6-77D2-4855-A299-7AC25F17DC78}" destId="{E3DE299C-EE26-455E-B0DD-B6B41289631B}" srcOrd="2" destOrd="0" parTransId="{02F37FE1-CEC5-4626-805A-93EB83322F59}" sibTransId="{CEC46B0C-E521-4063-8659-DE080FDD08E2}"/>
    <dgm:cxn modelId="{454DABCB-0FE0-4711-91F9-043AB3E4B714}" type="presParOf" srcId="{7B68660B-2A01-44EA-9249-7D6BCFD11F9C}" destId="{5032BF7A-C0A9-43C5-8D7F-7BA74A4E06F3}" srcOrd="0" destOrd="0" presId="urn:microsoft.com/office/officeart/2005/8/layout/default#5"/>
    <dgm:cxn modelId="{BA2206A4-6C63-489A-85B6-1A8B3F755C91}" type="presParOf" srcId="{7B68660B-2A01-44EA-9249-7D6BCFD11F9C}" destId="{048C963E-0D67-4E67-BBB3-09C8C216D0D9}" srcOrd="1" destOrd="0" presId="urn:microsoft.com/office/officeart/2005/8/layout/default#5"/>
    <dgm:cxn modelId="{5A017F16-4D60-44D5-AC0A-754F9B724287}" type="presParOf" srcId="{7B68660B-2A01-44EA-9249-7D6BCFD11F9C}" destId="{DDB78CF2-5DA6-4FFA-AEF7-4A0691DF00D9}" srcOrd="2" destOrd="0" presId="urn:microsoft.com/office/officeart/2005/8/layout/default#5"/>
    <dgm:cxn modelId="{2E53404C-CF12-4D6A-85F5-4804DDA5CD6F}" type="presParOf" srcId="{7B68660B-2A01-44EA-9249-7D6BCFD11F9C}" destId="{087977BC-9D96-45E0-95BE-99D924EBFBC3}" srcOrd="3" destOrd="0" presId="urn:microsoft.com/office/officeart/2005/8/layout/default#5"/>
    <dgm:cxn modelId="{FA24CD5D-2AD2-462B-80C6-2FD50A05B356}" type="presParOf" srcId="{7B68660B-2A01-44EA-9249-7D6BCFD11F9C}" destId="{0C660506-FC02-45DB-9C4B-37D9B8E9430B}" srcOrd="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B4A5A2-5AD0-4A75-8E47-6B6B866099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23EB5F6-55DE-44FB-BBF2-FBE454130200}">
      <dgm:prSet phldrT="[Text]"/>
      <dgm:spPr/>
      <dgm:t>
        <a:bodyPr/>
        <a:lstStyle/>
        <a:p>
          <a:r>
            <a:rPr lang="en-GB" dirty="0" smtClean="0"/>
            <a:t>Check feasibility </a:t>
          </a:r>
          <a:endParaRPr lang="en-GB" dirty="0"/>
        </a:p>
      </dgm:t>
    </dgm:pt>
    <dgm:pt modelId="{7A76A0ED-7036-44F4-B904-89B4BDBF79DF}" type="parTrans" cxnId="{D7CBE9AC-9919-4E95-9BD9-9FBEAC263E3D}">
      <dgm:prSet/>
      <dgm:spPr/>
      <dgm:t>
        <a:bodyPr/>
        <a:lstStyle/>
        <a:p>
          <a:endParaRPr lang="en-GB"/>
        </a:p>
      </dgm:t>
    </dgm:pt>
    <dgm:pt modelId="{08A0CE70-D066-4A0B-9E7E-73861EC414F6}" type="sibTrans" cxnId="{D7CBE9AC-9919-4E95-9BD9-9FBEAC263E3D}">
      <dgm:prSet/>
      <dgm:spPr/>
      <dgm:t>
        <a:bodyPr/>
        <a:lstStyle/>
        <a:p>
          <a:endParaRPr lang="en-GB"/>
        </a:p>
      </dgm:t>
    </dgm:pt>
    <dgm:pt modelId="{F9AC6E2D-8F65-45C7-A35C-9C97A40067C1}">
      <dgm:prSet phldrT="[Text]"/>
      <dgm:spPr/>
      <dgm:t>
        <a:bodyPr/>
        <a:lstStyle/>
        <a:p>
          <a:r>
            <a:rPr lang="en-GB" dirty="0" smtClean="0"/>
            <a:t>Initiate</a:t>
          </a:r>
          <a:endParaRPr lang="en-GB" dirty="0"/>
        </a:p>
      </dgm:t>
    </dgm:pt>
    <dgm:pt modelId="{92A60CC3-DF88-467A-B288-A51FC246B374}" type="parTrans" cxnId="{8CF31B7D-98AC-4BC0-8B6E-0920D97D159E}">
      <dgm:prSet/>
      <dgm:spPr/>
      <dgm:t>
        <a:bodyPr/>
        <a:lstStyle/>
        <a:p>
          <a:endParaRPr lang="en-GB"/>
        </a:p>
      </dgm:t>
    </dgm:pt>
    <dgm:pt modelId="{E5117F8C-AF12-4440-B668-96131966B085}" type="sibTrans" cxnId="{8CF31B7D-98AC-4BC0-8B6E-0920D97D159E}">
      <dgm:prSet/>
      <dgm:spPr/>
      <dgm:t>
        <a:bodyPr/>
        <a:lstStyle/>
        <a:p>
          <a:endParaRPr lang="en-GB"/>
        </a:p>
      </dgm:t>
    </dgm:pt>
    <dgm:pt modelId="{C99DCDE5-58BC-48C8-A18F-3943F78E4EAD}">
      <dgm:prSet phldrT="[Text]"/>
      <dgm:spPr/>
      <dgm:t>
        <a:bodyPr/>
        <a:lstStyle/>
        <a:p>
          <a:r>
            <a:rPr lang="en-GB" dirty="0" smtClean="0"/>
            <a:t>Continue </a:t>
          </a:r>
          <a:endParaRPr lang="en-GB" dirty="0"/>
        </a:p>
      </dgm:t>
    </dgm:pt>
    <dgm:pt modelId="{95225CD8-F3BF-417A-B366-711CAD39F1BF}" type="parTrans" cxnId="{804727BC-2F4A-403A-B87D-172B00BB0410}">
      <dgm:prSet/>
      <dgm:spPr/>
      <dgm:t>
        <a:bodyPr/>
        <a:lstStyle/>
        <a:p>
          <a:endParaRPr lang="en-GB"/>
        </a:p>
      </dgm:t>
    </dgm:pt>
    <dgm:pt modelId="{FA299F7E-446C-4680-BB75-151D2E18F433}" type="sibTrans" cxnId="{804727BC-2F4A-403A-B87D-172B00BB0410}">
      <dgm:prSet/>
      <dgm:spPr/>
      <dgm:t>
        <a:bodyPr/>
        <a:lstStyle/>
        <a:p>
          <a:endParaRPr lang="en-GB"/>
        </a:p>
      </dgm:t>
    </dgm:pt>
    <dgm:pt modelId="{A98B4174-CF5E-46B0-B063-822220DAE739}">
      <dgm:prSet phldrT="[Text]"/>
      <dgm:spPr/>
      <dgm:t>
        <a:bodyPr/>
        <a:lstStyle/>
        <a:p>
          <a:r>
            <a:rPr lang="en-GB" dirty="0" smtClean="0"/>
            <a:t>Check feasibility </a:t>
          </a:r>
          <a:endParaRPr lang="en-GB" dirty="0"/>
        </a:p>
      </dgm:t>
    </dgm:pt>
    <dgm:pt modelId="{AD082CC7-345C-4141-A8EE-F49D39EDF99C}" type="parTrans" cxnId="{6AFB63D1-9499-48A8-9665-4654F0595C37}">
      <dgm:prSet/>
      <dgm:spPr/>
      <dgm:t>
        <a:bodyPr/>
        <a:lstStyle/>
        <a:p>
          <a:endParaRPr lang="en-GB"/>
        </a:p>
      </dgm:t>
    </dgm:pt>
    <dgm:pt modelId="{2000E1EA-6D22-4FA3-99B6-FE6D2D20685F}" type="sibTrans" cxnId="{6AFB63D1-9499-48A8-9665-4654F0595C37}">
      <dgm:prSet/>
      <dgm:spPr/>
      <dgm:t>
        <a:bodyPr/>
        <a:lstStyle/>
        <a:p>
          <a:endParaRPr lang="en-GB"/>
        </a:p>
      </dgm:t>
    </dgm:pt>
    <dgm:pt modelId="{82CDF6E6-6066-4321-A25B-E5D8C2328BCD}">
      <dgm:prSet phldrT="[Text]"/>
      <dgm:spPr/>
      <dgm:t>
        <a:bodyPr/>
        <a:lstStyle/>
        <a:p>
          <a:r>
            <a:rPr lang="en-GB" dirty="0" smtClean="0"/>
            <a:t>Complete </a:t>
          </a:r>
          <a:endParaRPr lang="en-GB" dirty="0"/>
        </a:p>
      </dgm:t>
    </dgm:pt>
    <dgm:pt modelId="{58644557-7365-4054-948E-C53292FEAD03}" type="parTrans" cxnId="{73146621-383B-4C8D-A6D8-7EF5CAF2C474}">
      <dgm:prSet/>
      <dgm:spPr/>
      <dgm:t>
        <a:bodyPr/>
        <a:lstStyle/>
        <a:p>
          <a:endParaRPr lang="en-GB"/>
        </a:p>
      </dgm:t>
    </dgm:pt>
    <dgm:pt modelId="{CDFF2F01-D803-4A6B-939C-E21F8BE7D601}" type="sibTrans" cxnId="{73146621-383B-4C8D-A6D8-7EF5CAF2C474}">
      <dgm:prSet/>
      <dgm:spPr/>
      <dgm:t>
        <a:bodyPr/>
        <a:lstStyle/>
        <a:p>
          <a:endParaRPr lang="en-GB"/>
        </a:p>
      </dgm:t>
    </dgm:pt>
    <dgm:pt modelId="{1EDF5F10-47A1-4D72-8807-AEE2342D4CC2}" type="pres">
      <dgm:prSet presAssocID="{6DB4A5A2-5AD0-4A75-8E47-6B6B866099AB}" presName="Name0" presStyleCnt="0">
        <dgm:presLayoutVars>
          <dgm:dir/>
          <dgm:resizeHandles val="exact"/>
        </dgm:presLayoutVars>
      </dgm:prSet>
      <dgm:spPr/>
    </dgm:pt>
    <dgm:pt modelId="{06A398A9-B920-470E-BED9-04B2D19D1AC2}" type="pres">
      <dgm:prSet presAssocID="{B23EB5F6-55DE-44FB-BBF2-FBE4541302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A9C54D-FCBA-4E52-BE66-3D151C31F8CA}" type="pres">
      <dgm:prSet presAssocID="{08A0CE70-D066-4A0B-9E7E-73861EC414F6}" presName="sibTrans" presStyleLbl="sibTrans2D1" presStyleIdx="0" presStyleCnt="4"/>
      <dgm:spPr/>
      <dgm:t>
        <a:bodyPr/>
        <a:lstStyle/>
        <a:p>
          <a:endParaRPr lang="en-GB"/>
        </a:p>
      </dgm:t>
    </dgm:pt>
    <dgm:pt modelId="{88DC8FE8-917D-4CC8-B2A6-CD921F74BB3D}" type="pres">
      <dgm:prSet presAssocID="{08A0CE70-D066-4A0B-9E7E-73861EC414F6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8E9BFF27-BA1B-4C1B-B85D-1667CB3967EE}" type="pres">
      <dgm:prSet presAssocID="{F9AC6E2D-8F65-45C7-A35C-9C97A40067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5253A5-03B9-4C9E-B40C-3A49EFFEF256}" type="pres">
      <dgm:prSet presAssocID="{E5117F8C-AF12-4440-B668-96131966B085}" presName="sibTrans" presStyleLbl="sibTrans2D1" presStyleIdx="1" presStyleCnt="4"/>
      <dgm:spPr/>
      <dgm:t>
        <a:bodyPr/>
        <a:lstStyle/>
        <a:p>
          <a:endParaRPr lang="en-GB"/>
        </a:p>
      </dgm:t>
    </dgm:pt>
    <dgm:pt modelId="{CE746059-2A4C-4A06-A48E-CD20E6651758}" type="pres">
      <dgm:prSet presAssocID="{E5117F8C-AF12-4440-B668-96131966B085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174F0288-E29A-44FF-AE79-1D1A0E550D2F}" type="pres">
      <dgm:prSet presAssocID="{C99DCDE5-58BC-48C8-A18F-3943F78E4E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5D46BB-62D9-48CC-91C9-9B52A6AD4CD8}" type="pres">
      <dgm:prSet presAssocID="{FA299F7E-446C-4680-BB75-151D2E18F433}" presName="sibTrans" presStyleLbl="sibTrans2D1" presStyleIdx="2" presStyleCnt="4"/>
      <dgm:spPr/>
      <dgm:t>
        <a:bodyPr/>
        <a:lstStyle/>
        <a:p>
          <a:endParaRPr lang="en-GB"/>
        </a:p>
      </dgm:t>
    </dgm:pt>
    <dgm:pt modelId="{759419A1-CFB4-415C-9C76-60AF9048D50D}" type="pres">
      <dgm:prSet presAssocID="{FA299F7E-446C-4680-BB75-151D2E18F433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9CC07DEB-B6CA-45A9-85EF-8A006DA952F7}" type="pres">
      <dgm:prSet presAssocID="{A98B4174-CF5E-46B0-B063-822220DAE7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E404F8-1557-4037-BBC0-AA2237FEE8AC}" type="pres">
      <dgm:prSet presAssocID="{2000E1EA-6D22-4FA3-99B6-FE6D2D20685F}" presName="sibTrans" presStyleLbl="sibTrans2D1" presStyleIdx="3" presStyleCnt="4"/>
      <dgm:spPr/>
      <dgm:t>
        <a:bodyPr/>
        <a:lstStyle/>
        <a:p>
          <a:endParaRPr lang="en-GB"/>
        </a:p>
      </dgm:t>
    </dgm:pt>
    <dgm:pt modelId="{C3063EB7-C7A5-4DC0-9229-15AD2F0C6E95}" type="pres">
      <dgm:prSet presAssocID="{2000E1EA-6D22-4FA3-99B6-FE6D2D20685F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A107C9DD-7E85-433C-B8C8-1F569BAD9D5F}" type="pres">
      <dgm:prSet presAssocID="{82CDF6E6-6066-4321-A25B-E5D8C2328B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80EC7B-3398-427A-8B3B-0018A2811736}" type="presOf" srcId="{2000E1EA-6D22-4FA3-99B6-FE6D2D20685F}" destId="{8EE404F8-1557-4037-BBC0-AA2237FEE8AC}" srcOrd="0" destOrd="0" presId="urn:microsoft.com/office/officeart/2005/8/layout/process1"/>
    <dgm:cxn modelId="{D7CBE9AC-9919-4E95-9BD9-9FBEAC263E3D}" srcId="{6DB4A5A2-5AD0-4A75-8E47-6B6B866099AB}" destId="{B23EB5F6-55DE-44FB-BBF2-FBE454130200}" srcOrd="0" destOrd="0" parTransId="{7A76A0ED-7036-44F4-B904-89B4BDBF79DF}" sibTransId="{08A0CE70-D066-4A0B-9E7E-73861EC414F6}"/>
    <dgm:cxn modelId="{A4BDC68B-B812-4930-A800-314CE677C3F4}" type="presOf" srcId="{F9AC6E2D-8F65-45C7-A35C-9C97A40067C1}" destId="{8E9BFF27-BA1B-4C1B-B85D-1667CB3967EE}" srcOrd="0" destOrd="0" presId="urn:microsoft.com/office/officeart/2005/8/layout/process1"/>
    <dgm:cxn modelId="{C0CE1DD8-828A-4AAC-A171-445B2C0CA6E6}" type="presOf" srcId="{B23EB5F6-55DE-44FB-BBF2-FBE454130200}" destId="{06A398A9-B920-470E-BED9-04B2D19D1AC2}" srcOrd="0" destOrd="0" presId="urn:microsoft.com/office/officeart/2005/8/layout/process1"/>
    <dgm:cxn modelId="{E45518CE-89AD-4DC0-A272-524A11250EF1}" type="presOf" srcId="{2000E1EA-6D22-4FA3-99B6-FE6D2D20685F}" destId="{C3063EB7-C7A5-4DC0-9229-15AD2F0C6E95}" srcOrd="1" destOrd="0" presId="urn:microsoft.com/office/officeart/2005/8/layout/process1"/>
    <dgm:cxn modelId="{AE83C94A-E987-447D-9B79-5B57CB82076D}" type="presOf" srcId="{E5117F8C-AF12-4440-B668-96131966B085}" destId="{CE746059-2A4C-4A06-A48E-CD20E6651758}" srcOrd="1" destOrd="0" presId="urn:microsoft.com/office/officeart/2005/8/layout/process1"/>
    <dgm:cxn modelId="{76F39DFC-75B8-49CA-9B6D-386F97DE7D26}" type="presOf" srcId="{08A0CE70-D066-4A0B-9E7E-73861EC414F6}" destId="{5AA9C54D-FCBA-4E52-BE66-3D151C31F8CA}" srcOrd="0" destOrd="0" presId="urn:microsoft.com/office/officeart/2005/8/layout/process1"/>
    <dgm:cxn modelId="{8CF31B7D-98AC-4BC0-8B6E-0920D97D159E}" srcId="{6DB4A5A2-5AD0-4A75-8E47-6B6B866099AB}" destId="{F9AC6E2D-8F65-45C7-A35C-9C97A40067C1}" srcOrd="1" destOrd="0" parTransId="{92A60CC3-DF88-467A-B288-A51FC246B374}" sibTransId="{E5117F8C-AF12-4440-B668-96131966B085}"/>
    <dgm:cxn modelId="{804727BC-2F4A-403A-B87D-172B00BB0410}" srcId="{6DB4A5A2-5AD0-4A75-8E47-6B6B866099AB}" destId="{C99DCDE5-58BC-48C8-A18F-3943F78E4EAD}" srcOrd="2" destOrd="0" parTransId="{95225CD8-F3BF-417A-B366-711CAD39F1BF}" sibTransId="{FA299F7E-446C-4680-BB75-151D2E18F433}"/>
    <dgm:cxn modelId="{E76EB7F3-E26A-4F11-9ED6-217AF4AFE015}" type="presOf" srcId="{FA299F7E-446C-4680-BB75-151D2E18F433}" destId="{759419A1-CFB4-415C-9C76-60AF9048D50D}" srcOrd="1" destOrd="0" presId="urn:microsoft.com/office/officeart/2005/8/layout/process1"/>
    <dgm:cxn modelId="{A5A29AB5-5668-4467-9F29-024D7D825DF5}" type="presOf" srcId="{E5117F8C-AF12-4440-B668-96131966B085}" destId="{375253A5-03B9-4C9E-B40C-3A49EFFEF256}" srcOrd="0" destOrd="0" presId="urn:microsoft.com/office/officeart/2005/8/layout/process1"/>
    <dgm:cxn modelId="{73146621-383B-4C8D-A6D8-7EF5CAF2C474}" srcId="{6DB4A5A2-5AD0-4A75-8E47-6B6B866099AB}" destId="{82CDF6E6-6066-4321-A25B-E5D8C2328BCD}" srcOrd="4" destOrd="0" parTransId="{58644557-7365-4054-948E-C53292FEAD03}" sibTransId="{CDFF2F01-D803-4A6B-939C-E21F8BE7D601}"/>
    <dgm:cxn modelId="{1DF7F5E5-DD37-49C4-9C92-FA37A74E7CFA}" type="presOf" srcId="{6DB4A5A2-5AD0-4A75-8E47-6B6B866099AB}" destId="{1EDF5F10-47A1-4D72-8807-AEE2342D4CC2}" srcOrd="0" destOrd="0" presId="urn:microsoft.com/office/officeart/2005/8/layout/process1"/>
    <dgm:cxn modelId="{9AB7FA81-54CB-4E48-AF32-AB773B9628F7}" type="presOf" srcId="{C99DCDE5-58BC-48C8-A18F-3943F78E4EAD}" destId="{174F0288-E29A-44FF-AE79-1D1A0E550D2F}" srcOrd="0" destOrd="0" presId="urn:microsoft.com/office/officeart/2005/8/layout/process1"/>
    <dgm:cxn modelId="{B044282C-9545-4E67-BAB9-C235A99E33DD}" type="presOf" srcId="{08A0CE70-D066-4A0B-9E7E-73861EC414F6}" destId="{88DC8FE8-917D-4CC8-B2A6-CD921F74BB3D}" srcOrd="1" destOrd="0" presId="urn:microsoft.com/office/officeart/2005/8/layout/process1"/>
    <dgm:cxn modelId="{BE12FDE1-472B-4516-BEF3-4B6AD3877819}" type="presOf" srcId="{82CDF6E6-6066-4321-A25B-E5D8C2328BCD}" destId="{A107C9DD-7E85-433C-B8C8-1F569BAD9D5F}" srcOrd="0" destOrd="0" presId="urn:microsoft.com/office/officeart/2005/8/layout/process1"/>
    <dgm:cxn modelId="{F9D1BA8F-B038-438A-A9F8-C5AAE66D0033}" type="presOf" srcId="{A98B4174-CF5E-46B0-B063-822220DAE739}" destId="{9CC07DEB-B6CA-45A9-85EF-8A006DA952F7}" srcOrd="0" destOrd="0" presId="urn:microsoft.com/office/officeart/2005/8/layout/process1"/>
    <dgm:cxn modelId="{6AFB63D1-9499-48A8-9665-4654F0595C37}" srcId="{6DB4A5A2-5AD0-4A75-8E47-6B6B866099AB}" destId="{A98B4174-CF5E-46B0-B063-822220DAE739}" srcOrd="3" destOrd="0" parTransId="{AD082CC7-345C-4141-A8EE-F49D39EDF99C}" sibTransId="{2000E1EA-6D22-4FA3-99B6-FE6D2D20685F}"/>
    <dgm:cxn modelId="{A384A1C0-C4CA-4522-AFA4-3EB9100828F1}" type="presOf" srcId="{FA299F7E-446C-4680-BB75-151D2E18F433}" destId="{1A5D46BB-62D9-48CC-91C9-9B52A6AD4CD8}" srcOrd="0" destOrd="0" presId="urn:microsoft.com/office/officeart/2005/8/layout/process1"/>
    <dgm:cxn modelId="{DB039C4C-6D73-4D79-BA8E-2103BAE68A15}" type="presParOf" srcId="{1EDF5F10-47A1-4D72-8807-AEE2342D4CC2}" destId="{06A398A9-B920-470E-BED9-04B2D19D1AC2}" srcOrd="0" destOrd="0" presId="urn:microsoft.com/office/officeart/2005/8/layout/process1"/>
    <dgm:cxn modelId="{D180E395-00C7-43C5-9BAB-CB04FDC6BD32}" type="presParOf" srcId="{1EDF5F10-47A1-4D72-8807-AEE2342D4CC2}" destId="{5AA9C54D-FCBA-4E52-BE66-3D151C31F8CA}" srcOrd="1" destOrd="0" presId="urn:microsoft.com/office/officeart/2005/8/layout/process1"/>
    <dgm:cxn modelId="{E1DEAA5A-F05D-4095-9D6C-1C85260A9B46}" type="presParOf" srcId="{5AA9C54D-FCBA-4E52-BE66-3D151C31F8CA}" destId="{88DC8FE8-917D-4CC8-B2A6-CD921F74BB3D}" srcOrd="0" destOrd="0" presId="urn:microsoft.com/office/officeart/2005/8/layout/process1"/>
    <dgm:cxn modelId="{A8AD6C95-A604-4CBD-A3F4-4CDF82D8FF1C}" type="presParOf" srcId="{1EDF5F10-47A1-4D72-8807-AEE2342D4CC2}" destId="{8E9BFF27-BA1B-4C1B-B85D-1667CB3967EE}" srcOrd="2" destOrd="0" presId="urn:microsoft.com/office/officeart/2005/8/layout/process1"/>
    <dgm:cxn modelId="{AE5A7A18-31EE-421C-BF00-FF6ED0DD3AF5}" type="presParOf" srcId="{1EDF5F10-47A1-4D72-8807-AEE2342D4CC2}" destId="{375253A5-03B9-4C9E-B40C-3A49EFFEF256}" srcOrd="3" destOrd="0" presId="urn:microsoft.com/office/officeart/2005/8/layout/process1"/>
    <dgm:cxn modelId="{5767590E-B0C7-4364-B31D-9657C00F3D26}" type="presParOf" srcId="{375253A5-03B9-4C9E-B40C-3A49EFFEF256}" destId="{CE746059-2A4C-4A06-A48E-CD20E6651758}" srcOrd="0" destOrd="0" presId="urn:microsoft.com/office/officeart/2005/8/layout/process1"/>
    <dgm:cxn modelId="{E21734D3-5F41-4364-BC76-C1CD4E7099FE}" type="presParOf" srcId="{1EDF5F10-47A1-4D72-8807-AEE2342D4CC2}" destId="{174F0288-E29A-44FF-AE79-1D1A0E550D2F}" srcOrd="4" destOrd="0" presId="urn:microsoft.com/office/officeart/2005/8/layout/process1"/>
    <dgm:cxn modelId="{B0D78EFE-6B1B-46AD-BBB6-6363BBAE6C30}" type="presParOf" srcId="{1EDF5F10-47A1-4D72-8807-AEE2342D4CC2}" destId="{1A5D46BB-62D9-48CC-91C9-9B52A6AD4CD8}" srcOrd="5" destOrd="0" presId="urn:microsoft.com/office/officeart/2005/8/layout/process1"/>
    <dgm:cxn modelId="{A6B202ED-4ABE-4AED-959D-AC103DB56115}" type="presParOf" srcId="{1A5D46BB-62D9-48CC-91C9-9B52A6AD4CD8}" destId="{759419A1-CFB4-415C-9C76-60AF9048D50D}" srcOrd="0" destOrd="0" presId="urn:microsoft.com/office/officeart/2005/8/layout/process1"/>
    <dgm:cxn modelId="{77CA4A64-5187-49E1-B119-8D64E4D09439}" type="presParOf" srcId="{1EDF5F10-47A1-4D72-8807-AEE2342D4CC2}" destId="{9CC07DEB-B6CA-45A9-85EF-8A006DA952F7}" srcOrd="6" destOrd="0" presId="urn:microsoft.com/office/officeart/2005/8/layout/process1"/>
    <dgm:cxn modelId="{3356650B-260A-478C-8B47-0D586112F391}" type="presParOf" srcId="{1EDF5F10-47A1-4D72-8807-AEE2342D4CC2}" destId="{8EE404F8-1557-4037-BBC0-AA2237FEE8AC}" srcOrd="7" destOrd="0" presId="urn:microsoft.com/office/officeart/2005/8/layout/process1"/>
    <dgm:cxn modelId="{D8916A63-383A-412A-BAC3-0C8DFF640C2E}" type="presParOf" srcId="{8EE404F8-1557-4037-BBC0-AA2237FEE8AC}" destId="{C3063EB7-C7A5-4DC0-9229-15AD2F0C6E95}" srcOrd="0" destOrd="0" presId="urn:microsoft.com/office/officeart/2005/8/layout/process1"/>
    <dgm:cxn modelId="{67C33E2F-C24D-4C9D-BE0C-39BAA999803D}" type="presParOf" srcId="{1EDF5F10-47A1-4D72-8807-AEE2342D4CC2}" destId="{A107C9DD-7E85-433C-B8C8-1F569BAD9D5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8EB69D1-BE4B-4403-AC07-A37088D65C46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E2D13E9-452A-46BC-B29F-03398706AFEF}">
      <dgm:prSet phldrT="[Text]" custT="1"/>
      <dgm:spPr/>
      <dgm:t>
        <a:bodyPr/>
        <a:lstStyle/>
        <a:p>
          <a:r>
            <a:rPr lang="en-GB" sz="2000" dirty="0" smtClean="0"/>
            <a:t>Cancel</a:t>
          </a:r>
          <a:endParaRPr lang="en-GB" sz="2000" dirty="0"/>
        </a:p>
      </dgm:t>
    </dgm:pt>
    <dgm:pt modelId="{52C5FCA7-5B6C-4EB0-ADB1-BF28AB4AC6FA}" type="parTrans" cxnId="{8C6C209A-85AA-4F4D-9EBB-012E7AB43BEE}">
      <dgm:prSet/>
      <dgm:spPr/>
      <dgm:t>
        <a:bodyPr/>
        <a:lstStyle/>
        <a:p>
          <a:endParaRPr lang="en-GB"/>
        </a:p>
      </dgm:t>
    </dgm:pt>
    <dgm:pt modelId="{25CC42DF-B15C-41DF-B3BC-DEEA1BFF5D2C}" type="sibTrans" cxnId="{8C6C209A-85AA-4F4D-9EBB-012E7AB43BEE}">
      <dgm:prSet/>
      <dgm:spPr/>
      <dgm:t>
        <a:bodyPr/>
        <a:lstStyle/>
        <a:p>
          <a:endParaRPr lang="en-GB"/>
        </a:p>
      </dgm:t>
    </dgm:pt>
    <dgm:pt modelId="{7CF00723-C459-4D56-B023-EED0390F0008}" type="pres">
      <dgm:prSet presAssocID="{B8EB69D1-BE4B-4403-AC07-A37088D65C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87D0A01-A7BC-4413-8286-4C6701F75434}" type="pres">
      <dgm:prSet presAssocID="{4E2D13E9-452A-46BC-B29F-03398706AFEF}" presName="node" presStyleLbl="node1" presStyleIdx="0" presStyleCnt="1" custLinFactNeighborX="5000" custLinFactNeighborY="-550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6C209A-85AA-4F4D-9EBB-012E7AB43BEE}" srcId="{B8EB69D1-BE4B-4403-AC07-A37088D65C46}" destId="{4E2D13E9-452A-46BC-B29F-03398706AFEF}" srcOrd="0" destOrd="0" parTransId="{52C5FCA7-5B6C-4EB0-ADB1-BF28AB4AC6FA}" sibTransId="{25CC42DF-B15C-41DF-B3BC-DEEA1BFF5D2C}"/>
    <dgm:cxn modelId="{8A8792F2-7EDE-4C89-A81D-4BC2F8412F71}" type="presOf" srcId="{B8EB69D1-BE4B-4403-AC07-A37088D65C46}" destId="{7CF00723-C459-4D56-B023-EED0390F0008}" srcOrd="0" destOrd="0" presId="urn:microsoft.com/office/officeart/2005/8/layout/default#6"/>
    <dgm:cxn modelId="{DFC117C8-10C9-4312-84D5-EC99F7D29EAE}" type="presOf" srcId="{4E2D13E9-452A-46BC-B29F-03398706AFEF}" destId="{B87D0A01-A7BC-4413-8286-4C6701F75434}" srcOrd="0" destOrd="0" presId="urn:microsoft.com/office/officeart/2005/8/layout/default#6"/>
    <dgm:cxn modelId="{BA9C091F-C8F5-48C5-88BB-C82517FFD6B5}" type="presParOf" srcId="{7CF00723-C459-4D56-B023-EED0390F0008}" destId="{B87D0A01-A7BC-4413-8286-4C6701F75434}" srcOrd="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9C9DD-1479-40CC-8945-9FC04C9170F8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EA1C4897-4B8C-4FC7-A49C-7BA675C7D01B}">
      <dgm:prSet phldrT="[Text]"/>
      <dgm:spPr/>
      <dgm:t>
        <a:bodyPr/>
        <a:lstStyle/>
        <a:p>
          <a:r>
            <a:rPr lang="en-GB" dirty="0" smtClean="0"/>
            <a:t>Only one behaviour may be displayed any time</a:t>
          </a:r>
          <a:endParaRPr lang="en-GB" dirty="0"/>
        </a:p>
      </dgm:t>
    </dgm:pt>
    <dgm:pt modelId="{80B283CB-EDB7-4DEC-88E3-E1838A3FB0FF}" type="parTrans" cxnId="{AA9F0F72-29B2-4E3A-B92E-6DF3B0166E7D}">
      <dgm:prSet/>
      <dgm:spPr/>
      <dgm:t>
        <a:bodyPr/>
        <a:lstStyle/>
        <a:p>
          <a:endParaRPr lang="en-GB"/>
        </a:p>
      </dgm:t>
    </dgm:pt>
    <dgm:pt modelId="{9F0CA6DC-2055-470C-900C-A561752976B8}" type="sibTrans" cxnId="{AA9F0F72-29B2-4E3A-B92E-6DF3B0166E7D}">
      <dgm:prSet/>
      <dgm:spPr/>
      <dgm:t>
        <a:bodyPr/>
        <a:lstStyle/>
        <a:p>
          <a:endParaRPr lang="en-GB"/>
        </a:p>
      </dgm:t>
    </dgm:pt>
    <dgm:pt modelId="{EC9B4FE0-A8ED-43F5-B345-8626A5487086}">
      <dgm:prSet phldrT="[Text]"/>
      <dgm:spPr/>
      <dgm:t>
        <a:bodyPr/>
        <a:lstStyle/>
        <a:p>
          <a:r>
            <a:rPr lang="en-GB" dirty="0" smtClean="0"/>
            <a:t>Behaviour with the highest priority with valid pre-condition called</a:t>
          </a:r>
          <a:endParaRPr lang="en-GB" dirty="0"/>
        </a:p>
      </dgm:t>
    </dgm:pt>
    <dgm:pt modelId="{55A74734-2AE2-4901-BB16-6CC1705E888B}" type="parTrans" cxnId="{DF613216-EB40-4B4D-AA3C-C9C64B86B94E}">
      <dgm:prSet/>
      <dgm:spPr/>
      <dgm:t>
        <a:bodyPr/>
        <a:lstStyle/>
        <a:p>
          <a:endParaRPr lang="en-GB"/>
        </a:p>
      </dgm:t>
    </dgm:pt>
    <dgm:pt modelId="{BE6361A4-A302-4DE5-9329-F8DEF64426AA}" type="sibTrans" cxnId="{DF613216-EB40-4B4D-AA3C-C9C64B86B94E}">
      <dgm:prSet/>
      <dgm:spPr/>
      <dgm:t>
        <a:bodyPr/>
        <a:lstStyle/>
        <a:p>
          <a:endParaRPr lang="en-GB"/>
        </a:p>
      </dgm:t>
    </dgm:pt>
    <dgm:pt modelId="{D79B6811-E87E-4B93-A897-CA42BA73275A}">
      <dgm:prSet phldrT="[Text]"/>
      <dgm:spPr/>
      <dgm:t>
        <a:bodyPr/>
        <a:lstStyle/>
        <a:p>
          <a:r>
            <a:rPr lang="en-GB" dirty="0" smtClean="0"/>
            <a:t>E.g. one cannot overtake and overcome an obstacle at the same time</a:t>
          </a:r>
          <a:endParaRPr lang="en-GB" dirty="0"/>
        </a:p>
      </dgm:t>
    </dgm:pt>
    <dgm:pt modelId="{DF9C716B-09CE-41B2-8AD7-96963A30CF39}" type="parTrans" cxnId="{9A39B2E5-4694-4E09-970E-64C52A79AEB8}">
      <dgm:prSet/>
      <dgm:spPr/>
      <dgm:t>
        <a:bodyPr/>
        <a:lstStyle/>
        <a:p>
          <a:endParaRPr lang="en-GB"/>
        </a:p>
      </dgm:t>
    </dgm:pt>
    <dgm:pt modelId="{EDFB4167-BF08-4A25-9724-ED9B629684F9}" type="sibTrans" cxnId="{9A39B2E5-4694-4E09-970E-64C52A79AEB8}">
      <dgm:prSet/>
      <dgm:spPr/>
      <dgm:t>
        <a:bodyPr/>
        <a:lstStyle/>
        <a:p>
          <a:endParaRPr lang="en-GB"/>
        </a:p>
      </dgm:t>
    </dgm:pt>
    <dgm:pt modelId="{B7F6A6B1-F11A-4A3B-BE40-A04A0C0F0528}" type="pres">
      <dgm:prSet presAssocID="{F049C9DD-1479-40CC-8945-9FC04C9170F8}" presName="Name0" presStyleCnt="0">
        <dgm:presLayoutVars>
          <dgm:dir/>
          <dgm:resizeHandles val="exact"/>
        </dgm:presLayoutVars>
      </dgm:prSet>
      <dgm:spPr/>
    </dgm:pt>
    <dgm:pt modelId="{6285C503-67AB-4C83-984D-AB0C5E20E1E2}" type="pres">
      <dgm:prSet presAssocID="{EA1C4897-4B8C-4FC7-A49C-7BA675C7D0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B975E6-D199-4D56-B7BA-BA0604954B19}" type="pres">
      <dgm:prSet presAssocID="{9F0CA6DC-2055-470C-900C-A561752976B8}" presName="sibTrans" presStyleLbl="sibTrans2D1" presStyleIdx="0" presStyleCnt="2"/>
      <dgm:spPr/>
      <dgm:t>
        <a:bodyPr/>
        <a:lstStyle/>
        <a:p>
          <a:endParaRPr lang="en-GB"/>
        </a:p>
      </dgm:t>
    </dgm:pt>
    <dgm:pt modelId="{0CD2A59E-4692-4A71-86CA-64E7C344AFF1}" type="pres">
      <dgm:prSet presAssocID="{9F0CA6DC-2055-470C-900C-A561752976B8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6B02DA61-D8EE-4F70-95C0-3E8AF369DB6E}" type="pres">
      <dgm:prSet presAssocID="{D79B6811-E87E-4B93-A897-CA42BA73275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FDC5EE-C746-46F5-B18C-716D76673DD6}" type="pres">
      <dgm:prSet presAssocID="{EDFB4167-BF08-4A25-9724-ED9B629684F9}" presName="sibTrans" presStyleLbl="sibTrans2D1" presStyleIdx="1" presStyleCnt="2"/>
      <dgm:spPr/>
      <dgm:t>
        <a:bodyPr/>
        <a:lstStyle/>
        <a:p>
          <a:endParaRPr lang="en-GB"/>
        </a:p>
      </dgm:t>
    </dgm:pt>
    <dgm:pt modelId="{6EEAEFD3-E974-4103-BD01-1480565049A1}" type="pres">
      <dgm:prSet presAssocID="{EDFB4167-BF08-4A25-9724-ED9B629684F9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40FB7B9C-68D0-4D8C-A502-CC0792FEAF9C}" type="pres">
      <dgm:prSet presAssocID="{EC9B4FE0-A8ED-43F5-B345-8626A54870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69BFB1-4D5E-41CB-846E-93128D6B6316}" type="presOf" srcId="{9F0CA6DC-2055-470C-900C-A561752976B8}" destId="{0CD2A59E-4692-4A71-86CA-64E7C344AFF1}" srcOrd="1" destOrd="0" presId="urn:microsoft.com/office/officeart/2005/8/layout/process1"/>
    <dgm:cxn modelId="{2EF3C2B5-6D5E-41FD-9FDA-FE3F419B5FD8}" type="presOf" srcId="{EA1C4897-4B8C-4FC7-A49C-7BA675C7D01B}" destId="{6285C503-67AB-4C83-984D-AB0C5E20E1E2}" srcOrd="0" destOrd="0" presId="urn:microsoft.com/office/officeart/2005/8/layout/process1"/>
    <dgm:cxn modelId="{BFDE8D43-A309-42B9-8590-6051CDDEC330}" type="presOf" srcId="{EDFB4167-BF08-4A25-9724-ED9B629684F9}" destId="{6EEAEFD3-E974-4103-BD01-1480565049A1}" srcOrd="1" destOrd="0" presId="urn:microsoft.com/office/officeart/2005/8/layout/process1"/>
    <dgm:cxn modelId="{83D4A4D5-A5E5-4B35-B05C-E8D0F450CC2E}" type="presOf" srcId="{EC9B4FE0-A8ED-43F5-B345-8626A5487086}" destId="{40FB7B9C-68D0-4D8C-A502-CC0792FEAF9C}" srcOrd="0" destOrd="0" presId="urn:microsoft.com/office/officeart/2005/8/layout/process1"/>
    <dgm:cxn modelId="{9A6FD095-E78B-49CB-A18E-074AD7E2AB54}" type="presOf" srcId="{9F0CA6DC-2055-470C-900C-A561752976B8}" destId="{7AB975E6-D199-4D56-B7BA-BA0604954B19}" srcOrd="0" destOrd="0" presId="urn:microsoft.com/office/officeart/2005/8/layout/process1"/>
    <dgm:cxn modelId="{13A43F86-C42C-45D2-992F-F34EFC217A9A}" type="presOf" srcId="{EDFB4167-BF08-4A25-9724-ED9B629684F9}" destId="{90FDC5EE-C746-46F5-B18C-716D76673DD6}" srcOrd="0" destOrd="0" presId="urn:microsoft.com/office/officeart/2005/8/layout/process1"/>
    <dgm:cxn modelId="{EA9C3CFE-9AB2-4466-B552-D9F872A92BAF}" type="presOf" srcId="{D79B6811-E87E-4B93-A897-CA42BA73275A}" destId="{6B02DA61-D8EE-4F70-95C0-3E8AF369DB6E}" srcOrd="0" destOrd="0" presId="urn:microsoft.com/office/officeart/2005/8/layout/process1"/>
    <dgm:cxn modelId="{DF613216-EB40-4B4D-AA3C-C9C64B86B94E}" srcId="{F049C9DD-1479-40CC-8945-9FC04C9170F8}" destId="{EC9B4FE0-A8ED-43F5-B345-8626A5487086}" srcOrd="2" destOrd="0" parTransId="{55A74734-2AE2-4901-BB16-6CC1705E888B}" sibTransId="{BE6361A4-A302-4DE5-9329-F8DEF64426AA}"/>
    <dgm:cxn modelId="{9A39B2E5-4694-4E09-970E-64C52A79AEB8}" srcId="{F049C9DD-1479-40CC-8945-9FC04C9170F8}" destId="{D79B6811-E87E-4B93-A897-CA42BA73275A}" srcOrd="1" destOrd="0" parTransId="{DF9C716B-09CE-41B2-8AD7-96963A30CF39}" sibTransId="{EDFB4167-BF08-4A25-9724-ED9B629684F9}"/>
    <dgm:cxn modelId="{AA9F0F72-29B2-4E3A-B92E-6DF3B0166E7D}" srcId="{F049C9DD-1479-40CC-8945-9FC04C9170F8}" destId="{EA1C4897-4B8C-4FC7-A49C-7BA675C7D01B}" srcOrd="0" destOrd="0" parTransId="{80B283CB-EDB7-4DEC-88E3-E1838A3FB0FF}" sibTransId="{9F0CA6DC-2055-470C-900C-A561752976B8}"/>
    <dgm:cxn modelId="{82B9C220-C0B8-4D7B-9D27-AB6312F6BC44}" type="presOf" srcId="{F049C9DD-1479-40CC-8945-9FC04C9170F8}" destId="{B7F6A6B1-F11A-4A3B-BE40-A04A0C0F0528}" srcOrd="0" destOrd="0" presId="urn:microsoft.com/office/officeart/2005/8/layout/process1"/>
    <dgm:cxn modelId="{5D68A3EE-9938-42DB-8704-03E256D7F5BB}" type="presParOf" srcId="{B7F6A6B1-F11A-4A3B-BE40-A04A0C0F0528}" destId="{6285C503-67AB-4C83-984D-AB0C5E20E1E2}" srcOrd="0" destOrd="0" presId="urn:microsoft.com/office/officeart/2005/8/layout/process1"/>
    <dgm:cxn modelId="{EB2FDDA5-A6CB-481E-A576-092E9E1F1EBE}" type="presParOf" srcId="{B7F6A6B1-F11A-4A3B-BE40-A04A0C0F0528}" destId="{7AB975E6-D199-4D56-B7BA-BA0604954B19}" srcOrd="1" destOrd="0" presId="urn:microsoft.com/office/officeart/2005/8/layout/process1"/>
    <dgm:cxn modelId="{92348E81-A0C2-414B-8B68-F56D8D9941EB}" type="presParOf" srcId="{7AB975E6-D199-4D56-B7BA-BA0604954B19}" destId="{0CD2A59E-4692-4A71-86CA-64E7C344AFF1}" srcOrd="0" destOrd="0" presId="urn:microsoft.com/office/officeart/2005/8/layout/process1"/>
    <dgm:cxn modelId="{DDAA5684-182D-44DC-B8E6-C79393F6DBA6}" type="presParOf" srcId="{B7F6A6B1-F11A-4A3B-BE40-A04A0C0F0528}" destId="{6B02DA61-D8EE-4F70-95C0-3E8AF369DB6E}" srcOrd="2" destOrd="0" presId="urn:microsoft.com/office/officeart/2005/8/layout/process1"/>
    <dgm:cxn modelId="{C6ACE8E9-4B32-4255-8072-821DF827D532}" type="presParOf" srcId="{B7F6A6B1-F11A-4A3B-BE40-A04A0C0F0528}" destId="{90FDC5EE-C746-46F5-B18C-716D76673DD6}" srcOrd="3" destOrd="0" presId="urn:microsoft.com/office/officeart/2005/8/layout/process1"/>
    <dgm:cxn modelId="{2C7B19B1-D065-4949-A1B5-D9F2A91E2090}" type="presParOf" srcId="{90FDC5EE-C746-46F5-B18C-716D76673DD6}" destId="{6EEAEFD3-E974-4103-BD01-1480565049A1}" srcOrd="0" destOrd="0" presId="urn:microsoft.com/office/officeart/2005/8/layout/process1"/>
    <dgm:cxn modelId="{97DDE830-C0CE-4060-8B42-4F8326F26BC4}" type="presParOf" srcId="{B7F6A6B1-F11A-4A3B-BE40-A04A0C0F0528}" destId="{40FB7B9C-68D0-4D8C-A502-CC0792FEAF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05741A-8F04-4A10-AE2B-6ACE3B448F6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06AF569-BAB2-4E51-929E-2F7CB0CE5E88}">
      <dgm:prSet phldrT="[Text]" custT="1"/>
      <dgm:spPr/>
      <dgm:t>
        <a:bodyPr/>
        <a:lstStyle/>
        <a:p>
          <a:r>
            <a:rPr lang="en-GB" sz="1600" dirty="0" smtClean="0"/>
            <a:t>Select the behaviour whose pre-condition is true</a:t>
          </a:r>
          <a:endParaRPr lang="en-GB" sz="1600" dirty="0"/>
        </a:p>
      </dgm:t>
    </dgm:pt>
    <dgm:pt modelId="{379FC0CD-0E88-4FC7-A09E-4560B7D5D4A6}" type="parTrans" cxnId="{A5546659-A092-4B81-B23A-05A44C2319AF}">
      <dgm:prSet/>
      <dgm:spPr/>
      <dgm:t>
        <a:bodyPr/>
        <a:lstStyle/>
        <a:p>
          <a:endParaRPr lang="en-GB" sz="2800"/>
        </a:p>
      </dgm:t>
    </dgm:pt>
    <dgm:pt modelId="{97A61FFB-3760-459A-BB92-5F5387C2021E}" type="sibTrans" cxnId="{A5546659-A092-4B81-B23A-05A44C2319AF}">
      <dgm:prSet custT="1"/>
      <dgm:spPr/>
      <dgm:t>
        <a:bodyPr/>
        <a:lstStyle/>
        <a:p>
          <a:endParaRPr lang="en-GB" sz="1100"/>
        </a:p>
      </dgm:t>
    </dgm:pt>
    <dgm:pt modelId="{A08B920C-0F17-4D29-A32B-C1620BBF5BED}">
      <dgm:prSet phldrT="[Text]" custT="1"/>
      <dgm:spPr/>
      <dgm:t>
        <a:bodyPr/>
        <a:lstStyle/>
        <a:p>
          <a:r>
            <a:rPr lang="en-GB" sz="1600" dirty="0" smtClean="0"/>
            <a:t>Ties are broken by priorities</a:t>
          </a:r>
          <a:endParaRPr lang="en-GB" sz="1600" dirty="0"/>
        </a:p>
      </dgm:t>
    </dgm:pt>
    <dgm:pt modelId="{079F3002-2B91-446B-81E6-72A2E2ADE210}" type="parTrans" cxnId="{602B25B8-3959-4A02-BA3F-DF24A3BC30EE}">
      <dgm:prSet/>
      <dgm:spPr/>
      <dgm:t>
        <a:bodyPr/>
        <a:lstStyle/>
        <a:p>
          <a:endParaRPr lang="en-GB" sz="2800"/>
        </a:p>
      </dgm:t>
    </dgm:pt>
    <dgm:pt modelId="{E60D7BB9-3C16-43ED-8D3F-47ACE105C67B}" type="sibTrans" cxnId="{602B25B8-3959-4A02-BA3F-DF24A3BC30EE}">
      <dgm:prSet custT="1"/>
      <dgm:spPr/>
      <dgm:t>
        <a:bodyPr/>
        <a:lstStyle/>
        <a:p>
          <a:endParaRPr lang="en-GB" sz="1100"/>
        </a:p>
      </dgm:t>
    </dgm:pt>
    <dgm:pt modelId="{C240FB5C-8121-4909-A52B-745A601EC05C}">
      <dgm:prSet phldrT="[Text]" custT="1"/>
      <dgm:spPr/>
      <dgm:t>
        <a:bodyPr/>
        <a:lstStyle/>
        <a:p>
          <a:r>
            <a:rPr lang="en-GB" sz="1600" dirty="0" smtClean="0"/>
            <a:t>Construct trajectory/ motion of the vehicle with such a behaviour</a:t>
          </a:r>
          <a:endParaRPr lang="en-GB" sz="1600" dirty="0"/>
        </a:p>
      </dgm:t>
    </dgm:pt>
    <dgm:pt modelId="{DD0000FB-9F07-4192-A997-56044530E050}" type="parTrans" cxnId="{79B1BD53-76CB-403F-B987-7D4BB6C6ECCF}">
      <dgm:prSet/>
      <dgm:spPr/>
      <dgm:t>
        <a:bodyPr/>
        <a:lstStyle/>
        <a:p>
          <a:endParaRPr lang="en-GB" sz="2800"/>
        </a:p>
      </dgm:t>
    </dgm:pt>
    <dgm:pt modelId="{05D70B45-7D08-4134-BAFA-AACE85104464}" type="sibTrans" cxnId="{79B1BD53-76CB-403F-B987-7D4BB6C6ECCF}">
      <dgm:prSet custT="1"/>
      <dgm:spPr/>
      <dgm:t>
        <a:bodyPr/>
        <a:lstStyle/>
        <a:p>
          <a:endParaRPr lang="en-GB" sz="1100"/>
        </a:p>
      </dgm:t>
    </dgm:pt>
    <dgm:pt modelId="{C88D7B7F-4E6E-4C39-8DE3-B7C2BE027E74}">
      <dgm:prSet phldrT="[Text]" custT="1"/>
      <dgm:spPr/>
      <dgm:t>
        <a:bodyPr/>
        <a:lstStyle/>
        <a:p>
          <a:r>
            <a:rPr lang="en-GB" sz="1600" dirty="0" smtClean="0"/>
            <a:t>While the vehicle is moving under the selected behaviour, follow in-behaviour specifications</a:t>
          </a:r>
          <a:endParaRPr lang="en-GB" sz="1600" dirty="0"/>
        </a:p>
      </dgm:t>
    </dgm:pt>
    <dgm:pt modelId="{E1BD86AC-707A-4215-BDD2-51C86DF4292B}" type="parTrans" cxnId="{71A636E3-4046-47C6-8D54-E9C0A86E497C}">
      <dgm:prSet/>
      <dgm:spPr/>
      <dgm:t>
        <a:bodyPr/>
        <a:lstStyle/>
        <a:p>
          <a:endParaRPr lang="en-GB" sz="2800"/>
        </a:p>
      </dgm:t>
    </dgm:pt>
    <dgm:pt modelId="{7D2BCC9A-2A6F-4A2E-8DE4-680E4A4E5E7A}" type="sibTrans" cxnId="{71A636E3-4046-47C6-8D54-E9C0A86E497C}">
      <dgm:prSet custT="1"/>
      <dgm:spPr/>
      <dgm:t>
        <a:bodyPr/>
        <a:lstStyle/>
        <a:p>
          <a:endParaRPr lang="en-GB" sz="1100"/>
        </a:p>
      </dgm:t>
    </dgm:pt>
    <dgm:pt modelId="{496888E3-3C07-4502-B447-2AA040EEB481}">
      <dgm:prSet phldrT="[Text]" custT="1"/>
      <dgm:spPr/>
      <dgm:t>
        <a:bodyPr/>
        <a:lstStyle/>
        <a:p>
          <a:r>
            <a:rPr lang="en-GB" sz="1600" dirty="0" smtClean="0"/>
            <a:t>Move till behaviour ends/ is terminated</a:t>
          </a:r>
          <a:endParaRPr lang="en-GB" sz="1600" dirty="0"/>
        </a:p>
      </dgm:t>
    </dgm:pt>
    <dgm:pt modelId="{31F2E7CE-D511-4CD0-BFE6-AF001DEC060A}" type="parTrans" cxnId="{0C733012-1427-4F6A-B564-388D56E070BE}">
      <dgm:prSet/>
      <dgm:spPr/>
      <dgm:t>
        <a:bodyPr/>
        <a:lstStyle/>
        <a:p>
          <a:endParaRPr lang="en-GB" sz="2800"/>
        </a:p>
      </dgm:t>
    </dgm:pt>
    <dgm:pt modelId="{11D21889-A9AA-4C09-9B29-15FD4264A0E7}" type="sibTrans" cxnId="{0C733012-1427-4F6A-B564-388D56E070BE}">
      <dgm:prSet/>
      <dgm:spPr/>
      <dgm:t>
        <a:bodyPr/>
        <a:lstStyle/>
        <a:p>
          <a:endParaRPr lang="en-GB" sz="2800"/>
        </a:p>
      </dgm:t>
    </dgm:pt>
    <dgm:pt modelId="{E947849A-38C5-41CA-8FF0-1A61ED1FF835}">
      <dgm:prSet phldrT="[Text]" custT="1"/>
      <dgm:spPr/>
      <dgm:t>
        <a:bodyPr/>
        <a:lstStyle/>
        <a:p>
          <a:r>
            <a:rPr lang="en-GB" sz="1600" dirty="0" smtClean="0"/>
            <a:t>Assess the scenario</a:t>
          </a:r>
          <a:endParaRPr lang="en-GB" sz="1600" dirty="0"/>
        </a:p>
      </dgm:t>
    </dgm:pt>
    <dgm:pt modelId="{610CA523-166A-44E5-A16A-B20A883A384F}" type="parTrans" cxnId="{7ED54289-D7F8-43AD-A3B2-CD02D7F89FAB}">
      <dgm:prSet/>
      <dgm:spPr/>
      <dgm:t>
        <a:bodyPr/>
        <a:lstStyle/>
        <a:p>
          <a:endParaRPr lang="en-GB" sz="2800"/>
        </a:p>
      </dgm:t>
    </dgm:pt>
    <dgm:pt modelId="{6290A6F3-33FA-45AB-9DC5-1D9345124FED}" type="sibTrans" cxnId="{7ED54289-D7F8-43AD-A3B2-CD02D7F89FAB}">
      <dgm:prSet custT="1"/>
      <dgm:spPr/>
      <dgm:t>
        <a:bodyPr/>
        <a:lstStyle/>
        <a:p>
          <a:endParaRPr lang="en-GB" sz="1100"/>
        </a:p>
      </dgm:t>
    </dgm:pt>
    <dgm:pt modelId="{3ED30179-E60E-4690-821B-E08B3DCA0A63}" type="pres">
      <dgm:prSet presAssocID="{9305741A-8F04-4A10-AE2B-6ACE3B448F64}" presName="Name0" presStyleCnt="0">
        <dgm:presLayoutVars>
          <dgm:dir/>
          <dgm:resizeHandles val="exact"/>
        </dgm:presLayoutVars>
      </dgm:prSet>
      <dgm:spPr/>
    </dgm:pt>
    <dgm:pt modelId="{62BE1A78-1DF3-45CE-B49B-DB8FDF9645E4}" type="pres">
      <dgm:prSet presAssocID="{E947849A-38C5-41CA-8FF0-1A61ED1FF83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17BDB4-DB42-499B-8F0B-526107DB9C85}" type="pres">
      <dgm:prSet presAssocID="{6290A6F3-33FA-45AB-9DC5-1D9345124FED}" presName="sibTrans" presStyleLbl="sibTrans2D1" presStyleIdx="0" presStyleCnt="5"/>
      <dgm:spPr/>
      <dgm:t>
        <a:bodyPr/>
        <a:lstStyle/>
        <a:p>
          <a:endParaRPr lang="en-GB"/>
        </a:p>
      </dgm:t>
    </dgm:pt>
    <dgm:pt modelId="{BF0C536C-23C6-48F1-A080-ED7D06F0942D}" type="pres">
      <dgm:prSet presAssocID="{6290A6F3-33FA-45AB-9DC5-1D9345124FED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B5338C79-03D4-4595-847D-C558A2AD97E9}" type="pres">
      <dgm:prSet presAssocID="{E06AF569-BAB2-4E51-929E-2F7CB0CE5E8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D1FD5B-44A6-43C1-B491-4D711E85B8D5}" type="pres">
      <dgm:prSet presAssocID="{97A61FFB-3760-459A-BB92-5F5387C2021E}" presName="sibTrans" presStyleLbl="sibTrans2D1" presStyleIdx="1" presStyleCnt="5"/>
      <dgm:spPr/>
      <dgm:t>
        <a:bodyPr/>
        <a:lstStyle/>
        <a:p>
          <a:endParaRPr lang="en-GB"/>
        </a:p>
      </dgm:t>
    </dgm:pt>
    <dgm:pt modelId="{3F1D12FC-CF9B-4D20-8085-0163FA17ED31}" type="pres">
      <dgm:prSet presAssocID="{97A61FFB-3760-459A-BB92-5F5387C2021E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89285749-87C1-4D19-94CB-650BAAE54050}" type="pres">
      <dgm:prSet presAssocID="{A08B920C-0F17-4D29-A32B-C1620BBF5B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5B94FE-DA07-4496-959D-9BBBC5260FA4}" type="pres">
      <dgm:prSet presAssocID="{E60D7BB9-3C16-43ED-8D3F-47ACE105C67B}" presName="sibTrans" presStyleLbl="sibTrans2D1" presStyleIdx="2" presStyleCnt="5"/>
      <dgm:spPr/>
      <dgm:t>
        <a:bodyPr/>
        <a:lstStyle/>
        <a:p>
          <a:endParaRPr lang="en-GB"/>
        </a:p>
      </dgm:t>
    </dgm:pt>
    <dgm:pt modelId="{3F64ED4A-D85D-4F56-939A-66BD0467DA60}" type="pres">
      <dgm:prSet presAssocID="{E60D7BB9-3C16-43ED-8D3F-47ACE105C67B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E152E8A1-0604-4F00-A604-AD8792E38A12}" type="pres">
      <dgm:prSet presAssocID="{C240FB5C-8121-4909-A52B-745A601EC05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D676B9-0C47-4F34-A39F-5875904D5F10}" type="pres">
      <dgm:prSet presAssocID="{05D70B45-7D08-4134-BAFA-AACE85104464}" presName="sibTrans" presStyleLbl="sibTrans2D1" presStyleIdx="3" presStyleCnt="5"/>
      <dgm:spPr/>
      <dgm:t>
        <a:bodyPr/>
        <a:lstStyle/>
        <a:p>
          <a:endParaRPr lang="en-GB"/>
        </a:p>
      </dgm:t>
    </dgm:pt>
    <dgm:pt modelId="{9F6C61A1-CA5E-4CC1-9977-367ECDCE43D1}" type="pres">
      <dgm:prSet presAssocID="{05D70B45-7D08-4134-BAFA-AACE85104464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2696F6EA-4B92-4681-8704-8502251C15A0}" type="pres">
      <dgm:prSet presAssocID="{C88D7B7F-4E6E-4C39-8DE3-B7C2BE027E7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573A4F-D93E-4FFC-9A72-22DED34DBD18}" type="pres">
      <dgm:prSet presAssocID="{7D2BCC9A-2A6F-4A2E-8DE4-680E4A4E5E7A}" presName="sibTrans" presStyleLbl="sibTrans2D1" presStyleIdx="4" presStyleCnt="5"/>
      <dgm:spPr/>
      <dgm:t>
        <a:bodyPr/>
        <a:lstStyle/>
        <a:p>
          <a:endParaRPr lang="en-GB"/>
        </a:p>
      </dgm:t>
    </dgm:pt>
    <dgm:pt modelId="{F5F6B4E6-F6B9-4044-B75D-83D17E48D032}" type="pres">
      <dgm:prSet presAssocID="{7D2BCC9A-2A6F-4A2E-8DE4-680E4A4E5E7A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9F93B12A-E822-42CB-8FED-ABFECF2D0699}" type="pres">
      <dgm:prSet presAssocID="{496888E3-3C07-4502-B447-2AA040EEB48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B1BD53-76CB-403F-B987-7D4BB6C6ECCF}" srcId="{9305741A-8F04-4A10-AE2B-6ACE3B448F64}" destId="{C240FB5C-8121-4909-A52B-745A601EC05C}" srcOrd="3" destOrd="0" parTransId="{DD0000FB-9F07-4192-A997-56044530E050}" sibTransId="{05D70B45-7D08-4134-BAFA-AACE85104464}"/>
    <dgm:cxn modelId="{4BD7DE12-2155-40AC-8B37-3766882A6D69}" type="presOf" srcId="{97A61FFB-3760-459A-BB92-5F5387C2021E}" destId="{B3D1FD5B-44A6-43C1-B491-4D711E85B8D5}" srcOrd="0" destOrd="0" presId="urn:microsoft.com/office/officeart/2005/8/layout/process1"/>
    <dgm:cxn modelId="{71A636E3-4046-47C6-8D54-E9C0A86E497C}" srcId="{9305741A-8F04-4A10-AE2B-6ACE3B448F64}" destId="{C88D7B7F-4E6E-4C39-8DE3-B7C2BE027E74}" srcOrd="4" destOrd="0" parTransId="{E1BD86AC-707A-4215-BDD2-51C86DF4292B}" sibTransId="{7D2BCC9A-2A6F-4A2E-8DE4-680E4A4E5E7A}"/>
    <dgm:cxn modelId="{3824DE77-B769-4DDC-B303-BA8A4542B1E9}" type="presOf" srcId="{6290A6F3-33FA-45AB-9DC5-1D9345124FED}" destId="{6D17BDB4-DB42-499B-8F0B-526107DB9C85}" srcOrd="0" destOrd="0" presId="urn:microsoft.com/office/officeart/2005/8/layout/process1"/>
    <dgm:cxn modelId="{CCD3187A-26D7-4480-9212-EEEE67B1C3AF}" type="presOf" srcId="{496888E3-3C07-4502-B447-2AA040EEB481}" destId="{9F93B12A-E822-42CB-8FED-ABFECF2D0699}" srcOrd="0" destOrd="0" presId="urn:microsoft.com/office/officeart/2005/8/layout/process1"/>
    <dgm:cxn modelId="{D8D5C076-ADA6-4DAD-BDDC-BA266F95A7C6}" type="presOf" srcId="{E60D7BB9-3C16-43ED-8D3F-47ACE105C67B}" destId="{1D5B94FE-DA07-4496-959D-9BBBC5260FA4}" srcOrd="0" destOrd="0" presId="urn:microsoft.com/office/officeart/2005/8/layout/process1"/>
    <dgm:cxn modelId="{A5546659-A092-4B81-B23A-05A44C2319AF}" srcId="{9305741A-8F04-4A10-AE2B-6ACE3B448F64}" destId="{E06AF569-BAB2-4E51-929E-2F7CB0CE5E88}" srcOrd="1" destOrd="0" parTransId="{379FC0CD-0E88-4FC7-A09E-4560B7D5D4A6}" sibTransId="{97A61FFB-3760-459A-BB92-5F5387C2021E}"/>
    <dgm:cxn modelId="{F8D9563E-6F03-47F2-9AC2-A8022DED6A7B}" type="presOf" srcId="{7D2BCC9A-2A6F-4A2E-8DE4-680E4A4E5E7A}" destId="{F5F6B4E6-F6B9-4044-B75D-83D17E48D032}" srcOrd="1" destOrd="0" presId="urn:microsoft.com/office/officeart/2005/8/layout/process1"/>
    <dgm:cxn modelId="{E370150C-00A4-4F4E-9858-48E1B3095BFF}" type="presOf" srcId="{C88D7B7F-4E6E-4C39-8DE3-B7C2BE027E74}" destId="{2696F6EA-4B92-4681-8704-8502251C15A0}" srcOrd="0" destOrd="0" presId="urn:microsoft.com/office/officeart/2005/8/layout/process1"/>
    <dgm:cxn modelId="{7ED54289-D7F8-43AD-A3B2-CD02D7F89FAB}" srcId="{9305741A-8F04-4A10-AE2B-6ACE3B448F64}" destId="{E947849A-38C5-41CA-8FF0-1A61ED1FF835}" srcOrd="0" destOrd="0" parTransId="{610CA523-166A-44E5-A16A-B20A883A384F}" sibTransId="{6290A6F3-33FA-45AB-9DC5-1D9345124FED}"/>
    <dgm:cxn modelId="{1419EA7C-DA88-4192-AD80-DED726A46473}" type="presOf" srcId="{A08B920C-0F17-4D29-A32B-C1620BBF5BED}" destId="{89285749-87C1-4D19-94CB-650BAAE54050}" srcOrd="0" destOrd="0" presId="urn:microsoft.com/office/officeart/2005/8/layout/process1"/>
    <dgm:cxn modelId="{28E521B9-916A-4484-B2A1-20FC61B413A6}" type="presOf" srcId="{05D70B45-7D08-4134-BAFA-AACE85104464}" destId="{9F6C61A1-CA5E-4CC1-9977-367ECDCE43D1}" srcOrd="1" destOrd="0" presId="urn:microsoft.com/office/officeart/2005/8/layout/process1"/>
    <dgm:cxn modelId="{FD5E5E0E-9F32-462F-AD81-F923B28EBC3C}" type="presOf" srcId="{9305741A-8F04-4A10-AE2B-6ACE3B448F64}" destId="{3ED30179-E60E-4690-821B-E08B3DCA0A63}" srcOrd="0" destOrd="0" presId="urn:microsoft.com/office/officeart/2005/8/layout/process1"/>
    <dgm:cxn modelId="{FFF4515D-3735-438F-9CCC-8C58787FB2FA}" type="presOf" srcId="{97A61FFB-3760-459A-BB92-5F5387C2021E}" destId="{3F1D12FC-CF9B-4D20-8085-0163FA17ED31}" srcOrd="1" destOrd="0" presId="urn:microsoft.com/office/officeart/2005/8/layout/process1"/>
    <dgm:cxn modelId="{0C733012-1427-4F6A-B564-388D56E070BE}" srcId="{9305741A-8F04-4A10-AE2B-6ACE3B448F64}" destId="{496888E3-3C07-4502-B447-2AA040EEB481}" srcOrd="5" destOrd="0" parTransId="{31F2E7CE-D511-4CD0-BFE6-AF001DEC060A}" sibTransId="{11D21889-A9AA-4C09-9B29-15FD4264A0E7}"/>
    <dgm:cxn modelId="{A7938286-E55F-4443-BC9C-643DE72669D0}" type="presOf" srcId="{E60D7BB9-3C16-43ED-8D3F-47ACE105C67B}" destId="{3F64ED4A-D85D-4F56-939A-66BD0467DA60}" srcOrd="1" destOrd="0" presId="urn:microsoft.com/office/officeart/2005/8/layout/process1"/>
    <dgm:cxn modelId="{17524441-635E-4928-B363-D8F8A5CA7A6E}" type="presOf" srcId="{E947849A-38C5-41CA-8FF0-1A61ED1FF835}" destId="{62BE1A78-1DF3-45CE-B49B-DB8FDF9645E4}" srcOrd="0" destOrd="0" presId="urn:microsoft.com/office/officeart/2005/8/layout/process1"/>
    <dgm:cxn modelId="{602B25B8-3959-4A02-BA3F-DF24A3BC30EE}" srcId="{9305741A-8F04-4A10-AE2B-6ACE3B448F64}" destId="{A08B920C-0F17-4D29-A32B-C1620BBF5BED}" srcOrd="2" destOrd="0" parTransId="{079F3002-2B91-446B-81E6-72A2E2ADE210}" sibTransId="{E60D7BB9-3C16-43ED-8D3F-47ACE105C67B}"/>
    <dgm:cxn modelId="{1F84A1F5-973E-46FD-BEFC-EA04E8CCB9F5}" type="presOf" srcId="{7D2BCC9A-2A6F-4A2E-8DE4-680E4A4E5E7A}" destId="{29573A4F-D93E-4FFC-9A72-22DED34DBD18}" srcOrd="0" destOrd="0" presId="urn:microsoft.com/office/officeart/2005/8/layout/process1"/>
    <dgm:cxn modelId="{DCD3C48B-4810-4E95-B59C-556FB6CF2FF7}" type="presOf" srcId="{E06AF569-BAB2-4E51-929E-2F7CB0CE5E88}" destId="{B5338C79-03D4-4595-847D-C558A2AD97E9}" srcOrd="0" destOrd="0" presId="urn:microsoft.com/office/officeart/2005/8/layout/process1"/>
    <dgm:cxn modelId="{2C27AF17-CFEA-4A72-88E4-FE006418C775}" type="presOf" srcId="{05D70B45-7D08-4134-BAFA-AACE85104464}" destId="{93D676B9-0C47-4F34-A39F-5875904D5F10}" srcOrd="0" destOrd="0" presId="urn:microsoft.com/office/officeart/2005/8/layout/process1"/>
    <dgm:cxn modelId="{82AD03B0-9987-418E-BEC9-B0C0A95AA375}" type="presOf" srcId="{C240FB5C-8121-4909-A52B-745A601EC05C}" destId="{E152E8A1-0604-4F00-A604-AD8792E38A12}" srcOrd="0" destOrd="0" presId="urn:microsoft.com/office/officeart/2005/8/layout/process1"/>
    <dgm:cxn modelId="{6A6BE4E5-3E64-40A2-BE17-1BA533D2DD62}" type="presOf" srcId="{6290A6F3-33FA-45AB-9DC5-1D9345124FED}" destId="{BF0C536C-23C6-48F1-A080-ED7D06F0942D}" srcOrd="1" destOrd="0" presId="urn:microsoft.com/office/officeart/2005/8/layout/process1"/>
    <dgm:cxn modelId="{ABA3E8A6-109B-453D-9A51-B8CA227833D6}" type="presParOf" srcId="{3ED30179-E60E-4690-821B-E08B3DCA0A63}" destId="{62BE1A78-1DF3-45CE-B49B-DB8FDF9645E4}" srcOrd="0" destOrd="0" presId="urn:microsoft.com/office/officeart/2005/8/layout/process1"/>
    <dgm:cxn modelId="{81480318-D042-4CA4-BB76-B9D08ABDCAC0}" type="presParOf" srcId="{3ED30179-E60E-4690-821B-E08B3DCA0A63}" destId="{6D17BDB4-DB42-499B-8F0B-526107DB9C85}" srcOrd="1" destOrd="0" presId="urn:microsoft.com/office/officeart/2005/8/layout/process1"/>
    <dgm:cxn modelId="{98FAF7F4-B393-47A1-AC55-397579E8251D}" type="presParOf" srcId="{6D17BDB4-DB42-499B-8F0B-526107DB9C85}" destId="{BF0C536C-23C6-48F1-A080-ED7D06F0942D}" srcOrd="0" destOrd="0" presId="urn:microsoft.com/office/officeart/2005/8/layout/process1"/>
    <dgm:cxn modelId="{C5A7C41E-691E-4080-AE82-49126B690B5C}" type="presParOf" srcId="{3ED30179-E60E-4690-821B-E08B3DCA0A63}" destId="{B5338C79-03D4-4595-847D-C558A2AD97E9}" srcOrd="2" destOrd="0" presId="urn:microsoft.com/office/officeart/2005/8/layout/process1"/>
    <dgm:cxn modelId="{AB929EAF-2D19-40E1-B5DA-BDD814A80024}" type="presParOf" srcId="{3ED30179-E60E-4690-821B-E08B3DCA0A63}" destId="{B3D1FD5B-44A6-43C1-B491-4D711E85B8D5}" srcOrd="3" destOrd="0" presId="urn:microsoft.com/office/officeart/2005/8/layout/process1"/>
    <dgm:cxn modelId="{FF898BB7-09E4-4027-9CAD-71EE59A6D4FA}" type="presParOf" srcId="{B3D1FD5B-44A6-43C1-B491-4D711E85B8D5}" destId="{3F1D12FC-CF9B-4D20-8085-0163FA17ED31}" srcOrd="0" destOrd="0" presId="urn:microsoft.com/office/officeart/2005/8/layout/process1"/>
    <dgm:cxn modelId="{36518501-94E5-4730-882A-55ED5B080BF7}" type="presParOf" srcId="{3ED30179-E60E-4690-821B-E08B3DCA0A63}" destId="{89285749-87C1-4D19-94CB-650BAAE54050}" srcOrd="4" destOrd="0" presId="urn:microsoft.com/office/officeart/2005/8/layout/process1"/>
    <dgm:cxn modelId="{7BA8CF26-DCF1-47FA-BBB7-1AD5D26E3A08}" type="presParOf" srcId="{3ED30179-E60E-4690-821B-E08B3DCA0A63}" destId="{1D5B94FE-DA07-4496-959D-9BBBC5260FA4}" srcOrd="5" destOrd="0" presId="urn:microsoft.com/office/officeart/2005/8/layout/process1"/>
    <dgm:cxn modelId="{26820B8A-8818-4DEB-A239-AB4D4A2801AA}" type="presParOf" srcId="{1D5B94FE-DA07-4496-959D-9BBBC5260FA4}" destId="{3F64ED4A-D85D-4F56-939A-66BD0467DA60}" srcOrd="0" destOrd="0" presId="urn:microsoft.com/office/officeart/2005/8/layout/process1"/>
    <dgm:cxn modelId="{205B5319-C8D0-428A-9227-0F175C29F1FE}" type="presParOf" srcId="{3ED30179-E60E-4690-821B-E08B3DCA0A63}" destId="{E152E8A1-0604-4F00-A604-AD8792E38A12}" srcOrd="6" destOrd="0" presId="urn:microsoft.com/office/officeart/2005/8/layout/process1"/>
    <dgm:cxn modelId="{ED284A87-0473-4E8F-9B56-4C2A7868C1E2}" type="presParOf" srcId="{3ED30179-E60E-4690-821B-E08B3DCA0A63}" destId="{93D676B9-0C47-4F34-A39F-5875904D5F10}" srcOrd="7" destOrd="0" presId="urn:microsoft.com/office/officeart/2005/8/layout/process1"/>
    <dgm:cxn modelId="{E1FAE503-0A71-452E-B6A8-F2BC63CE8BC0}" type="presParOf" srcId="{93D676B9-0C47-4F34-A39F-5875904D5F10}" destId="{9F6C61A1-CA5E-4CC1-9977-367ECDCE43D1}" srcOrd="0" destOrd="0" presId="urn:microsoft.com/office/officeart/2005/8/layout/process1"/>
    <dgm:cxn modelId="{EC22E095-8D73-463E-A546-C26CB530EFE9}" type="presParOf" srcId="{3ED30179-E60E-4690-821B-E08B3DCA0A63}" destId="{2696F6EA-4B92-4681-8704-8502251C15A0}" srcOrd="8" destOrd="0" presId="urn:microsoft.com/office/officeart/2005/8/layout/process1"/>
    <dgm:cxn modelId="{21489277-E983-4C99-871E-09A5D0476F7E}" type="presParOf" srcId="{3ED30179-E60E-4690-821B-E08B3DCA0A63}" destId="{29573A4F-D93E-4FFC-9A72-22DED34DBD18}" srcOrd="9" destOrd="0" presId="urn:microsoft.com/office/officeart/2005/8/layout/process1"/>
    <dgm:cxn modelId="{3B02140D-2D04-4C57-B08C-4EB8AC2C388F}" type="presParOf" srcId="{29573A4F-D93E-4FFC-9A72-22DED34DBD18}" destId="{F5F6B4E6-F6B9-4044-B75D-83D17E48D032}" srcOrd="0" destOrd="0" presId="urn:microsoft.com/office/officeart/2005/8/layout/process1"/>
    <dgm:cxn modelId="{E7D752FB-7B6F-44BA-90DA-AED4568CF1FD}" type="presParOf" srcId="{3ED30179-E60E-4690-821B-E08B3DCA0A63}" destId="{9F93B12A-E822-42CB-8FED-ABFECF2D0699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75A9CA-7525-47BE-8665-24D8D54E5165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66F534-5990-439A-9EDC-1F06460AA241}">
      <dgm:prSet phldrT="[Text]" custT="1"/>
      <dgm:spPr/>
      <dgm:t>
        <a:bodyPr/>
        <a:lstStyle/>
        <a:p>
          <a:pPr rtl="0"/>
          <a:r>
            <a:rPr lang="en-IN" sz="2400" b="0" i="0" u="none" dirty="0" smtClean="0"/>
            <a:t>Obstacle Avoidance</a:t>
          </a:r>
          <a:endParaRPr lang="en-GB" sz="2400" dirty="0"/>
        </a:p>
      </dgm:t>
    </dgm:pt>
    <dgm:pt modelId="{647F6D13-600D-47FF-A374-77DA1CB1ABCB}" type="parTrans" cxnId="{52C42C04-F36B-46E0-BB25-309AF012A42B}">
      <dgm:prSet/>
      <dgm:spPr/>
      <dgm:t>
        <a:bodyPr/>
        <a:lstStyle/>
        <a:p>
          <a:endParaRPr lang="en-GB" sz="2000"/>
        </a:p>
      </dgm:t>
    </dgm:pt>
    <dgm:pt modelId="{48075DEA-569F-40BC-BACD-2B9B7E4DDC70}" type="sibTrans" cxnId="{52C42C04-F36B-46E0-BB25-309AF012A42B}">
      <dgm:prSet/>
      <dgm:spPr/>
      <dgm:t>
        <a:bodyPr/>
        <a:lstStyle/>
        <a:p>
          <a:endParaRPr lang="en-GB" sz="2000"/>
        </a:p>
      </dgm:t>
    </dgm:pt>
    <dgm:pt modelId="{0C9B20CD-4B15-47B3-A8F1-D0C16EB0ECFF}">
      <dgm:prSet phldrT="[Text]" custT="1"/>
      <dgm:spPr/>
      <dgm:t>
        <a:bodyPr/>
        <a:lstStyle/>
        <a:p>
          <a:pPr rtl="0"/>
          <a:r>
            <a:rPr lang="en-IN" sz="2400" b="0" i="0" u="none" dirty="0" smtClean="0"/>
            <a:t>Complete single lane overtake</a:t>
          </a:r>
          <a:endParaRPr lang="en-GB" sz="2400" dirty="0"/>
        </a:p>
      </dgm:t>
    </dgm:pt>
    <dgm:pt modelId="{9A1EA8D5-3862-40BA-8C3B-41E3CA940151}" type="parTrans" cxnId="{9C233D25-D319-477A-8CAB-D3F3939B4A62}">
      <dgm:prSet/>
      <dgm:spPr/>
      <dgm:t>
        <a:bodyPr/>
        <a:lstStyle/>
        <a:p>
          <a:endParaRPr lang="en-GB" sz="2000"/>
        </a:p>
      </dgm:t>
    </dgm:pt>
    <dgm:pt modelId="{13C8C5E1-80A8-41CC-8DAD-84442D6A8CF3}" type="sibTrans" cxnId="{9C233D25-D319-477A-8CAB-D3F3939B4A62}">
      <dgm:prSet/>
      <dgm:spPr/>
      <dgm:t>
        <a:bodyPr/>
        <a:lstStyle/>
        <a:p>
          <a:endParaRPr lang="en-GB" sz="2000"/>
        </a:p>
      </dgm:t>
    </dgm:pt>
    <dgm:pt modelId="{1FBA365E-0E04-477F-9746-491314978D4A}">
      <dgm:prSet custT="1"/>
      <dgm:spPr/>
      <dgm:t>
        <a:bodyPr/>
        <a:lstStyle/>
        <a:p>
          <a:pPr rtl="0"/>
          <a:r>
            <a:rPr lang="en-IN" sz="2400" b="0" i="0" u="none" dirty="0" smtClean="0"/>
            <a:t>Centring </a:t>
          </a:r>
          <a:endParaRPr lang="en-GB" sz="2400" b="0" i="0" u="none" dirty="0"/>
        </a:p>
      </dgm:t>
    </dgm:pt>
    <dgm:pt modelId="{A3F765CB-EBF7-4673-A847-69D6D00BC517}" type="parTrans" cxnId="{695B4F70-DA6D-4BFB-8B0E-1EB8766BD520}">
      <dgm:prSet/>
      <dgm:spPr/>
      <dgm:t>
        <a:bodyPr/>
        <a:lstStyle/>
        <a:p>
          <a:endParaRPr lang="en-GB" sz="2000"/>
        </a:p>
      </dgm:t>
    </dgm:pt>
    <dgm:pt modelId="{52AA47A1-58A0-4618-9A61-AC8D45F05912}" type="sibTrans" cxnId="{695B4F70-DA6D-4BFB-8B0E-1EB8766BD520}">
      <dgm:prSet/>
      <dgm:spPr/>
      <dgm:t>
        <a:bodyPr/>
        <a:lstStyle/>
        <a:p>
          <a:endParaRPr lang="en-GB" sz="2000"/>
        </a:p>
      </dgm:t>
    </dgm:pt>
    <dgm:pt modelId="{29E1D393-DAD0-4A04-AD58-7A58D8EC2BED}">
      <dgm:prSet custT="1"/>
      <dgm:spPr/>
      <dgm:t>
        <a:bodyPr/>
        <a:lstStyle/>
        <a:p>
          <a:pPr rtl="0"/>
          <a:r>
            <a:rPr lang="en-IN" sz="2400" b="0" i="0" u="none" dirty="0" smtClean="0"/>
            <a:t>Lane Change </a:t>
          </a:r>
          <a:endParaRPr lang="en-GB" sz="2400" b="0" i="0" u="none" dirty="0"/>
        </a:p>
      </dgm:t>
    </dgm:pt>
    <dgm:pt modelId="{FE2C0480-F0FC-4CFE-A78F-641A003F8C57}" type="parTrans" cxnId="{E1607A2B-D6B0-47D8-84DD-2373AF9B0167}">
      <dgm:prSet/>
      <dgm:spPr/>
      <dgm:t>
        <a:bodyPr/>
        <a:lstStyle/>
        <a:p>
          <a:endParaRPr lang="en-GB" sz="2000"/>
        </a:p>
      </dgm:t>
    </dgm:pt>
    <dgm:pt modelId="{883F6D82-5D44-43E2-A5EB-7261AF663E78}" type="sibTrans" cxnId="{E1607A2B-D6B0-47D8-84DD-2373AF9B0167}">
      <dgm:prSet/>
      <dgm:spPr/>
      <dgm:t>
        <a:bodyPr/>
        <a:lstStyle/>
        <a:p>
          <a:endParaRPr lang="en-GB" sz="2000"/>
        </a:p>
      </dgm:t>
    </dgm:pt>
    <dgm:pt modelId="{933A4107-417B-4C5A-B1A7-00F9D7F7ACB1}">
      <dgm:prSet custT="1"/>
      <dgm:spPr/>
      <dgm:t>
        <a:bodyPr/>
        <a:lstStyle/>
        <a:p>
          <a:pPr rtl="0"/>
          <a:r>
            <a:rPr lang="en-IN" sz="2400" b="0" i="0" u="none" dirty="0" smtClean="0"/>
            <a:t>Overtake</a:t>
          </a:r>
          <a:endParaRPr lang="en-GB" sz="2400" b="0" i="0" u="none" dirty="0"/>
        </a:p>
      </dgm:t>
    </dgm:pt>
    <dgm:pt modelId="{63ADEDAA-7133-4C2B-91D2-124AA9BE2C5A}" type="parTrans" cxnId="{036D8191-7214-458A-8EF6-950220619015}">
      <dgm:prSet/>
      <dgm:spPr/>
      <dgm:t>
        <a:bodyPr/>
        <a:lstStyle/>
        <a:p>
          <a:endParaRPr lang="en-GB" sz="2000"/>
        </a:p>
      </dgm:t>
    </dgm:pt>
    <dgm:pt modelId="{AA24FE9C-2DEF-44FE-A3A1-62D1C87BA37B}" type="sibTrans" cxnId="{036D8191-7214-458A-8EF6-950220619015}">
      <dgm:prSet/>
      <dgm:spPr/>
      <dgm:t>
        <a:bodyPr/>
        <a:lstStyle/>
        <a:p>
          <a:endParaRPr lang="en-GB" sz="2000"/>
        </a:p>
      </dgm:t>
    </dgm:pt>
    <dgm:pt modelId="{D94024C9-24F6-4099-99E0-7FB77CD56931}">
      <dgm:prSet custT="1"/>
      <dgm:spPr/>
      <dgm:t>
        <a:bodyPr/>
        <a:lstStyle/>
        <a:p>
          <a:pPr rtl="0"/>
          <a:r>
            <a:rPr lang="en-IN" sz="2400" b="0" i="0" u="none" dirty="0" smtClean="0"/>
            <a:t>Single lane overtake</a:t>
          </a:r>
          <a:endParaRPr lang="en-GB" sz="2400" b="0" i="0" u="none" dirty="0"/>
        </a:p>
      </dgm:t>
    </dgm:pt>
    <dgm:pt modelId="{F8604EB5-9A37-4485-9DE3-7FBD8B81BD81}" type="parTrans" cxnId="{DB4D6D5A-8562-423E-A1F4-C4891998E67D}">
      <dgm:prSet/>
      <dgm:spPr/>
      <dgm:t>
        <a:bodyPr/>
        <a:lstStyle/>
        <a:p>
          <a:endParaRPr lang="en-GB" sz="2000"/>
        </a:p>
      </dgm:t>
    </dgm:pt>
    <dgm:pt modelId="{29759640-16EA-4E6A-B01A-875824845286}" type="sibTrans" cxnId="{DB4D6D5A-8562-423E-A1F4-C4891998E67D}">
      <dgm:prSet/>
      <dgm:spPr/>
      <dgm:t>
        <a:bodyPr/>
        <a:lstStyle/>
        <a:p>
          <a:endParaRPr lang="en-GB" sz="2000"/>
        </a:p>
      </dgm:t>
    </dgm:pt>
    <dgm:pt modelId="{AD3C43D9-D1AF-45F2-B464-B28C63801652}">
      <dgm:prSet custT="1"/>
      <dgm:spPr/>
      <dgm:t>
        <a:bodyPr/>
        <a:lstStyle/>
        <a:p>
          <a:pPr rtl="0"/>
          <a:r>
            <a:rPr lang="en-IN" sz="2400" b="0" i="0" u="none" dirty="0" smtClean="0"/>
            <a:t>Cancel single lane overtake</a:t>
          </a:r>
          <a:endParaRPr lang="en-GB" sz="2400" b="0" i="0" u="none" dirty="0"/>
        </a:p>
      </dgm:t>
    </dgm:pt>
    <dgm:pt modelId="{2F348DBB-76FB-4797-A52A-9A72970BA407}" type="parTrans" cxnId="{286320D4-7981-4729-831F-EFACA0E2CAC5}">
      <dgm:prSet/>
      <dgm:spPr/>
      <dgm:t>
        <a:bodyPr/>
        <a:lstStyle/>
        <a:p>
          <a:endParaRPr lang="en-GB" sz="2000"/>
        </a:p>
      </dgm:t>
    </dgm:pt>
    <dgm:pt modelId="{626B2FAC-91AE-4B4F-925E-33E75C4DDFC2}" type="sibTrans" cxnId="{286320D4-7981-4729-831F-EFACA0E2CAC5}">
      <dgm:prSet/>
      <dgm:spPr/>
      <dgm:t>
        <a:bodyPr/>
        <a:lstStyle/>
        <a:p>
          <a:endParaRPr lang="en-GB" sz="2000"/>
        </a:p>
      </dgm:t>
    </dgm:pt>
    <dgm:pt modelId="{73D81D5A-1C33-4DCD-82FF-619985191313}">
      <dgm:prSet custT="1"/>
      <dgm:spPr/>
      <dgm:t>
        <a:bodyPr/>
        <a:lstStyle/>
        <a:p>
          <a:pPr rtl="0"/>
          <a:r>
            <a:rPr lang="en-IN" sz="2400" b="0" i="0" u="none" smtClean="0"/>
            <a:t>Be overtaken</a:t>
          </a:r>
          <a:endParaRPr lang="en-GB" sz="2400" b="0" i="0" u="none"/>
        </a:p>
      </dgm:t>
    </dgm:pt>
    <dgm:pt modelId="{107A04D6-6A2C-46C9-8B55-FA58FF86BFAF}" type="parTrans" cxnId="{72B4DA43-CCDE-4EEF-94F3-0C058A3B9B63}">
      <dgm:prSet/>
      <dgm:spPr/>
      <dgm:t>
        <a:bodyPr/>
        <a:lstStyle/>
        <a:p>
          <a:endParaRPr lang="en-GB" sz="2000"/>
        </a:p>
      </dgm:t>
    </dgm:pt>
    <dgm:pt modelId="{84344BC7-90C7-47D5-9144-BBB8617985BB}" type="sibTrans" cxnId="{72B4DA43-CCDE-4EEF-94F3-0C058A3B9B63}">
      <dgm:prSet/>
      <dgm:spPr/>
      <dgm:t>
        <a:bodyPr/>
        <a:lstStyle/>
        <a:p>
          <a:endParaRPr lang="en-GB" sz="2000"/>
        </a:p>
      </dgm:t>
    </dgm:pt>
    <dgm:pt modelId="{166D9E1C-270E-4212-82BC-2D63DA5A2653}">
      <dgm:prSet custT="1"/>
      <dgm:spPr/>
      <dgm:t>
        <a:bodyPr/>
        <a:lstStyle/>
        <a:p>
          <a:pPr rtl="0"/>
          <a:r>
            <a:rPr lang="en-IN" sz="2400" b="0" i="0" u="none" smtClean="0"/>
            <a:t>Maintain Separation Steer</a:t>
          </a:r>
          <a:endParaRPr lang="en-GB" sz="2400" b="0" i="0" u="none"/>
        </a:p>
      </dgm:t>
    </dgm:pt>
    <dgm:pt modelId="{160D0AA3-841A-4069-87BF-0762343E3AF2}" type="parTrans" cxnId="{BE89C069-20AE-449A-A31E-4EFEE3EE4137}">
      <dgm:prSet/>
      <dgm:spPr/>
      <dgm:t>
        <a:bodyPr/>
        <a:lstStyle/>
        <a:p>
          <a:endParaRPr lang="en-GB" sz="2000"/>
        </a:p>
      </dgm:t>
    </dgm:pt>
    <dgm:pt modelId="{083476CA-D925-4997-9413-BA10ED92405D}" type="sibTrans" cxnId="{BE89C069-20AE-449A-A31E-4EFEE3EE4137}">
      <dgm:prSet/>
      <dgm:spPr/>
      <dgm:t>
        <a:bodyPr/>
        <a:lstStyle/>
        <a:p>
          <a:endParaRPr lang="en-GB" sz="2000"/>
        </a:p>
      </dgm:t>
    </dgm:pt>
    <dgm:pt modelId="{EA05A1B7-E448-467D-B1C1-357CF2DD3598}">
      <dgm:prSet custT="1"/>
      <dgm:spPr/>
      <dgm:t>
        <a:bodyPr/>
        <a:lstStyle/>
        <a:p>
          <a:pPr rtl="0"/>
          <a:r>
            <a:rPr lang="en-IN" sz="2400" b="0" i="0" u="none" smtClean="0"/>
            <a:t>Slow Down</a:t>
          </a:r>
          <a:endParaRPr lang="en-GB" sz="2400" b="0" i="0" u="none"/>
        </a:p>
      </dgm:t>
    </dgm:pt>
    <dgm:pt modelId="{4AFA3C09-CF0B-4A58-945D-44B5AC3FBFA6}" type="parTrans" cxnId="{9C74A659-35E3-4B0E-B7D9-B03CB7F9DB27}">
      <dgm:prSet/>
      <dgm:spPr/>
      <dgm:t>
        <a:bodyPr/>
        <a:lstStyle/>
        <a:p>
          <a:endParaRPr lang="en-GB" sz="2000"/>
        </a:p>
      </dgm:t>
    </dgm:pt>
    <dgm:pt modelId="{F368E789-1732-493C-8101-7BE605BDA5BB}" type="sibTrans" cxnId="{9C74A659-35E3-4B0E-B7D9-B03CB7F9DB27}">
      <dgm:prSet/>
      <dgm:spPr/>
      <dgm:t>
        <a:bodyPr/>
        <a:lstStyle/>
        <a:p>
          <a:endParaRPr lang="en-GB" sz="2000"/>
        </a:p>
      </dgm:t>
    </dgm:pt>
    <dgm:pt modelId="{24ED510B-9FD6-4442-9092-FEF25605700D}">
      <dgm:prSet custT="1"/>
      <dgm:spPr/>
      <dgm:t>
        <a:bodyPr/>
        <a:lstStyle/>
        <a:p>
          <a:pPr rtl="0"/>
          <a:r>
            <a:rPr lang="en-IN" sz="2400" b="0" i="0" u="none" smtClean="0"/>
            <a:t>Discover Conflicting Interests </a:t>
          </a:r>
          <a:endParaRPr lang="en-GB" sz="2400" b="0" i="0" u="none"/>
        </a:p>
      </dgm:t>
    </dgm:pt>
    <dgm:pt modelId="{B8D12621-2A8D-4568-917F-0F34B810EBB0}" type="parTrans" cxnId="{15DB558E-E593-4CEC-9514-033C1BCCE140}">
      <dgm:prSet/>
      <dgm:spPr/>
      <dgm:t>
        <a:bodyPr/>
        <a:lstStyle/>
        <a:p>
          <a:endParaRPr lang="en-GB" sz="2000"/>
        </a:p>
      </dgm:t>
    </dgm:pt>
    <dgm:pt modelId="{F96716A2-F0D1-41A8-9CE1-05E192144046}" type="sibTrans" cxnId="{15DB558E-E593-4CEC-9514-033C1BCCE140}">
      <dgm:prSet/>
      <dgm:spPr/>
      <dgm:t>
        <a:bodyPr/>
        <a:lstStyle/>
        <a:p>
          <a:endParaRPr lang="en-GB" sz="2000"/>
        </a:p>
      </dgm:t>
    </dgm:pt>
    <dgm:pt modelId="{B8CFC052-0239-468D-BC83-D7A76E0C0EB2}">
      <dgm:prSet custT="1"/>
      <dgm:spPr/>
      <dgm:t>
        <a:bodyPr/>
        <a:lstStyle/>
        <a:p>
          <a:pPr rtl="0"/>
          <a:r>
            <a:rPr lang="en-IN" sz="2400" b="0" i="0" u="none" smtClean="0"/>
            <a:t>Travel Straight</a:t>
          </a:r>
          <a:endParaRPr lang="en-GB" sz="2400" b="0" i="0" u="none"/>
        </a:p>
      </dgm:t>
    </dgm:pt>
    <dgm:pt modelId="{9E62930E-75CC-4711-A962-80C0B69FABB9}" type="parTrans" cxnId="{2E2DD672-DAD8-4806-ACC3-FB72FD4E35E2}">
      <dgm:prSet/>
      <dgm:spPr/>
      <dgm:t>
        <a:bodyPr/>
        <a:lstStyle/>
        <a:p>
          <a:endParaRPr lang="en-GB" sz="2000"/>
        </a:p>
      </dgm:t>
    </dgm:pt>
    <dgm:pt modelId="{3498FB92-2828-4989-B0DF-19E06F5B31FB}" type="sibTrans" cxnId="{2E2DD672-DAD8-4806-ACC3-FB72FD4E35E2}">
      <dgm:prSet/>
      <dgm:spPr/>
      <dgm:t>
        <a:bodyPr/>
        <a:lstStyle/>
        <a:p>
          <a:endParaRPr lang="en-GB" sz="2000"/>
        </a:p>
      </dgm:t>
    </dgm:pt>
    <dgm:pt modelId="{2039C3CE-D4BD-4E95-8D27-34D5AA3DACB7}" type="pres">
      <dgm:prSet presAssocID="{4775A9CA-7525-47BE-8665-24D8D54E51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F0EB0EA-C324-4070-867F-414BC0B7A5BD}" type="pres">
      <dgm:prSet presAssocID="{8566F534-5990-439A-9EDC-1F06460AA24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877CAE-37F9-48C3-8CD8-2667FE3FBB1D}" type="pres">
      <dgm:prSet presAssocID="{48075DEA-569F-40BC-BACD-2B9B7E4DDC70}" presName="sibTrans" presStyleCnt="0"/>
      <dgm:spPr/>
    </dgm:pt>
    <dgm:pt modelId="{F4548CFC-7CE0-44F8-A82A-1874F30DE000}" type="pres">
      <dgm:prSet presAssocID="{1FBA365E-0E04-477F-9746-491314978D4A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5A10F3-A297-44AB-8C03-3546BDE1E17D}" type="pres">
      <dgm:prSet presAssocID="{52AA47A1-58A0-4618-9A61-AC8D45F05912}" presName="sibTrans" presStyleCnt="0"/>
      <dgm:spPr/>
    </dgm:pt>
    <dgm:pt modelId="{F4F2863F-4E66-4BA0-8CDC-85A2814551B9}" type="pres">
      <dgm:prSet presAssocID="{29E1D393-DAD0-4A04-AD58-7A58D8EC2BED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946FC4-D78E-4AED-997D-6133BBD719D5}" type="pres">
      <dgm:prSet presAssocID="{883F6D82-5D44-43E2-A5EB-7261AF663E78}" presName="sibTrans" presStyleCnt="0"/>
      <dgm:spPr/>
    </dgm:pt>
    <dgm:pt modelId="{3C3DB90D-98CC-4EF4-AF5E-1CFA1CA4A6CA}" type="pres">
      <dgm:prSet presAssocID="{933A4107-417B-4C5A-B1A7-00F9D7F7ACB1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314973-5957-427B-9A37-7A9F8ABEC949}" type="pres">
      <dgm:prSet presAssocID="{AA24FE9C-2DEF-44FE-A3A1-62D1C87BA37B}" presName="sibTrans" presStyleCnt="0"/>
      <dgm:spPr/>
    </dgm:pt>
    <dgm:pt modelId="{43D98DE0-5112-4D6C-9375-2121CEA914A5}" type="pres">
      <dgm:prSet presAssocID="{D94024C9-24F6-4099-99E0-7FB77CD5693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AE6890-5E13-4D33-AC50-442EB81719A2}" type="pres">
      <dgm:prSet presAssocID="{29759640-16EA-4E6A-B01A-875824845286}" presName="sibTrans" presStyleCnt="0"/>
      <dgm:spPr/>
    </dgm:pt>
    <dgm:pt modelId="{888CA1CA-D542-4B62-A4B3-3065FBDBCB8E}" type="pres">
      <dgm:prSet presAssocID="{AD3C43D9-D1AF-45F2-B464-B28C6380165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E11D9C-B36E-40A1-97E8-0E8745994D87}" type="pres">
      <dgm:prSet presAssocID="{626B2FAC-91AE-4B4F-925E-33E75C4DDFC2}" presName="sibTrans" presStyleCnt="0"/>
      <dgm:spPr/>
    </dgm:pt>
    <dgm:pt modelId="{D3C94370-1CD8-4D2F-B85B-911C17F8F6D1}" type="pres">
      <dgm:prSet presAssocID="{0C9B20CD-4B15-47B3-A8F1-D0C16EB0ECFF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3012B8-219B-45EE-AE17-F6FAF6176998}" type="pres">
      <dgm:prSet presAssocID="{13C8C5E1-80A8-41CC-8DAD-84442D6A8CF3}" presName="sibTrans" presStyleCnt="0"/>
      <dgm:spPr/>
    </dgm:pt>
    <dgm:pt modelId="{61D9C8C9-2CA0-4D28-92D2-1AE3FE9565CB}" type="pres">
      <dgm:prSet presAssocID="{73D81D5A-1C33-4DCD-82FF-61998519131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2B40F8-5F89-4F9B-AC4E-B248588A670B}" type="pres">
      <dgm:prSet presAssocID="{84344BC7-90C7-47D5-9144-BBB8617985BB}" presName="sibTrans" presStyleCnt="0"/>
      <dgm:spPr/>
    </dgm:pt>
    <dgm:pt modelId="{4AF1B8DE-785F-4EA8-B7AF-8D921EE87BFA}" type="pres">
      <dgm:prSet presAssocID="{166D9E1C-270E-4212-82BC-2D63DA5A265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E37C91-8320-4992-8A01-33BC260DDD2F}" type="pres">
      <dgm:prSet presAssocID="{083476CA-D925-4997-9413-BA10ED92405D}" presName="sibTrans" presStyleCnt="0"/>
      <dgm:spPr/>
    </dgm:pt>
    <dgm:pt modelId="{1185A869-DEAE-4B2F-8E76-8F3FE99A8229}" type="pres">
      <dgm:prSet presAssocID="{EA05A1B7-E448-467D-B1C1-357CF2DD359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50F003-CA69-4469-84F1-FE190FEC3635}" type="pres">
      <dgm:prSet presAssocID="{F368E789-1732-493C-8101-7BE605BDA5BB}" presName="sibTrans" presStyleCnt="0"/>
      <dgm:spPr/>
    </dgm:pt>
    <dgm:pt modelId="{4BF5C5EF-C91D-4B84-A87A-E56CBDC9F47E}" type="pres">
      <dgm:prSet presAssocID="{24ED510B-9FD6-4442-9092-FEF25605700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072DA1-22EA-495E-8764-B4BD894B74D0}" type="pres">
      <dgm:prSet presAssocID="{F96716A2-F0D1-41A8-9CE1-05E192144046}" presName="sibTrans" presStyleCnt="0"/>
      <dgm:spPr/>
    </dgm:pt>
    <dgm:pt modelId="{A0CAA89C-C694-4113-8051-8959E1D3EB68}" type="pres">
      <dgm:prSet presAssocID="{B8CFC052-0239-468D-BC83-D7A76E0C0EB2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F7F406-94E0-4466-81C8-FD97D8FBE66A}" type="presOf" srcId="{4775A9CA-7525-47BE-8665-24D8D54E5165}" destId="{2039C3CE-D4BD-4E95-8D27-34D5AA3DACB7}" srcOrd="0" destOrd="0" presId="urn:microsoft.com/office/officeart/2005/8/layout/default#1"/>
    <dgm:cxn modelId="{695B4F70-DA6D-4BFB-8B0E-1EB8766BD520}" srcId="{4775A9CA-7525-47BE-8665-24D8D54E5165}" destId="{1FBA365E-0E04-477F-9746-491314978D4A}" srcOrd="1" destOrd="0" parTransId="{A3F765CB-EBF7-4673-A847-69D6D00BC517}" sibTransId="{52AA47A1-58A0-4618-9A61-AC8D45F05912}"/>
    <dgm:cxn modelId="{9C74A659-35E3-4B0E-B7D9-B03CB7F9DB27}" srcId="{4775A9CA-7525-47BE-8665-24D8D54E5165}" destId="{EA05A1B7-E448-467D-B1C1-357CF2DD3598}" srcOrd="9" destOrd="0" parTransId="{4AFA3C09-CF0B-4A58-945D-44B5AC3FBFA6}" sibTransId="{F368E789-1732-493C-8101-7BE605BDA5BB}"/>
    <dgm:cxn modelId="{BA108239-D594-4763-A134-82A0C72A7818}" type="presOf" srcId="{933A4107-417B-4C5A-B1A7-00F9D7F7ACB1}" destId="{3C3DB90D-98CC-4EF4-AF5E-1CFA1CA4A6CA}" srcOrd="0" destOrd="0" presId="urn:microsoft.com/office/officeart/2005/8/layout/default#1"/>
    <dgm:cxn modelId="{A7C29DB0-F439-4743-AFC6-B75FBB274A50}" type="presOf" srcId="{24ED510B-9FD6-4442-9092-FEF25605700D}" destId="{4BF5C5EF-C91D-4B84-A87A-E56CBDC9F47E}" srcOrd="0" destOrd="0" presId="urn:microsoft.com/office/officeart/2005/8/layout/default#1"/>
    <dgm:cxn modelId="{286320D4-7981-4729-831F-EFACA0E2CAC5}" srcId="{4775A9CA-7525-47BE-8665-24D8D54E5165}" destId="{AD3C43D9-D1AF-45F2-B464-B28C63801652}" srcOrd="5" destOrd="0" parTransId="{2F348DBB-76FB-4797-A52A-9A72970BA407}" sibTransId="{626B2FAC-91AE-4B4F-925E-33E75C4DDFC2}"/>
    <dgm:cxn modelId="{036D8191-7214-458A-8EF6-950220619015}" srcId="{4775A9CA-7525-47BE-8665-24D8D54E5165}" destId="{933A4107-417B-4C5A-B1A7-00F9D7F7ACB1}" srcOrd="3" destOrd="0" parTransId="{63ADEDAA-7133-4C2B-91D2-124AA9BE2C5A}" sibTransId="{AA24FE9C-2DEF-44FE-A3A1-62D1C87BA37B}"/>
    <dgm:cxn modelId="{E1607A2B-D6B0-47D8-84DD-2373AF9B0167}" srcId="{4775A9CA-7525-47BE-8665-24D8D54E5165}" destId="{29E1D393-DAD0-4A04-AD58-7A58D8EC2BED}" srcOrd="2" destOrd="0" parTransId="{FE2C0480-F0FC-4CFE-A78F-641A003F8C57}" sibTransId="{883F6D82-5D44-43E2-A5EB-7261AF663E78}"/>
    <dgm:cxn modelId="{AC4D9445-1499-42ED-9F87-8E815E652DEF}" type="presOf" srcId="{0C9B20CD-4B15-47B3-A8F1-D0C16EB0ECFF}" destId="{D3C94370-1CD8-4D2F-B85B-911C17F8F6D1}" srcOrd="0" destOrd="0" presId="urn:microsoft.com/office/officeart/2005/8/layout/default#1"/>
    <dgm:cxn modelId="{9C233D25-D319-477A-8CAB-D3F3939B4A62}" srcId="{4775A9CA-7525-47BE-8665-24D8D54E5165}" destId="{0C9B20CD-4B15-47B3-A8F1-D0C16EB0ECFF}" srcOrd="6" destOrd="0" parTransId="{9A1EA8D5-3862-40BA-8C3B-41E3CA940151}" sibTransId="{13C8C5E1-80A8-41CC-8DAD-84442D6A8CF3}"/>
    <dgm:cxn modelId="{A198865E-F8CD-436F-8F0E-6F46718A3637}" type="presOf" srcId="{8566F534-5990-439A-9EDC-1F06460AA241}" destId="{FF0EB0EA-C324-4070-867F-414BC0B7A5BD}" srcOrd="0" destOrd="0" presId="urn:microsoft.com/office/officeart/2005/8/layout/default#1"/>
    <dgm:cxn modelId="{DB4D6D5A-8562-423E-A1F4-C4891998E67D}" srcId="{4775A9CA-7525-47BE-8665-24D8D54E5165}" destId="{D94024C9-24F6-4099-99E0-7FB77CD56931}" srcOrd="4" destOrd="0" parTransId="{F8604EB5-9A37-4485-9DE3-7FBD8B81BD81}" sibTransId="{29759640-16EA-4E6A-B01A-875824845286}"/>
    <dgm:cxn modelId="{3104782E-7D7F-408D-A80F-971B05A4A445}" type="presOf" srcId="{166D9E1C-270E-4212-82BC-2D63DA5A2653}" destId="{4AF1B8DE-785F-4EA8-B7AF-8D921EE87BFA}" srcOrd="0" destOrd="0" presId="urn:microsoft.com/office/officeart/2005/8/layout/default#1"/>
    <dgm:cxn modelId="{132EEFAF-DEEE-44B3-A534-140B3313624A}" type="presOf" srcId="{73D81D5A-1C33-4DCD-82FF-619985191313}" destId="{61D9C8C9-2CA0-4D28-92D2-1AE3FE9565CB}" srcOrd="0" destOrd="0" presId="urn:microsoft.com/office/officeart/2005/8/layout/default#1"/>
    <dgm:cxn modelId="{3E5FB5AA-5F05-49CA-A812-AE296FCB9F83}" type="presOf" srcId="{1FBA365E-0E04-477F-9746-491314978D4A}" destId="{F4548CFC-7CE0-44F8-A82A-1874F30DE000}" srcOrd="0" destOrd="0" presId="urn:microsoft.com/office/officeart/2005/8/layout/default#1"/>
    <dgm:cxn modelId="{2E2DD672-DAD8-4806-ACC3-FB72FD4E35E2}" srcId="{4775A9CA-7525-47BE-8665-24D8D54E5165}" destId="{B8CFC052-0239-468D-BC83-D7A76E0C0EB2}" srcOrd="11" destOrd="0" parTransId="{9E62930E-75CC-4711-A962-80C0B69FABB9}" sibTransId="{3498FB92-2828-4989-B0DF-19E06F5B31FB}"/>
    <dgm:cxn modelId="{72B4DA43-CCDE-4EEF-94F3-0C058A3B9B63}" srcId="{4775A9CA-7525-47BE-8665-24D8D54E5165}" destId="{73D81D5A-1C33-4DCD-82FF-619985191313}" srcOrd="7" destOrd="0" parTransId="{107A04D6-6A2C-46C9-8B55-FA58FF86BFAF}" sibTransId="{84344BC7-90C7-47D5-9144-BBB8617985BB}"/>
    <dgm:cxn modelId="{BE89C069-20AE-449A-A31E-4EFEE3EE4137}" srcId="{4775A9CA-7525-47BE-8665-24D8D54E5165}" destId="{166D9E1C-270E-4212-82BC-2D63DA5A2653}" srcOrd="8" destOrd="0" parTransId="{160D0AA3-841A-4069-87BF-0762343E3AF2}" sibTransId="{083476CA-D925-4997-9413-BA10ED92405D}"/>
    <dgm:cxn modelId="{0540BDFE-B96E-42A5-A61E-AA982B63292A}" type="presOf" srcId="{AD3C43D9-D1AF-45F2-B464-B28C63801652}" destId="{888CA1CA-D542-4B62-A4B3-3065FBDBCB8E}" srcOrd="0" destOrd="0" presId="urn:microsoft.com/office/officeart/2005/8/layout/default#1"/>
    <dgm:cxn modelId="{4A26CCE7-5FF9-4838-9F43-91D0A33A9206}" type="presOf" srcId="{EA05A1B7-E448-467D-B1C1-357CF2DD3598}" destId="{1185A869-DEAE-4B2F-8E76-8F3FE99A8229}" srcOrd="0" destOrd="0" presId="urn:microsoft.com/office/officeart/2005/8/layout/default#1"/>
    <dgm:cxn modelId="{E0F614AA-2296-426D-9E91-82F68DA482C3}" type="presOf" srcId="{29E1D393-DAD0-4A04-AD58-7A58D8EC2BED}" destId="{F4F2863F-4E66-4BA0-8CDC-85A2814551B9}" srcOrd="0" destOrd="0" presId="urn:microsoft.com/office/officeart/2005/8/layout/default#1"/>
    <dgm:cxn modelId="{15DB558E-E593-4CEC-9514-033C1BCCE140}" srcId="{4775A9CA-7525-47BE-8665-24D8D54E5165}" destId="{24ED510B-9FD6-4442-9092-FEF25605700D}" srcOrd="10" destOrd="0" parTransId="{B8D12621-2A8D-4568-917F-0F34B810EBB0}" sibTransId="{F96716A2-F0D1-41A8-9CE1-05E192144046}"/>
    <dgm:cxn modelId="{04AA6BC0-4507-4001-9ED6-F9C6BE8ABF64}" type="presOf" srcId="{B8CFC052-0239-468D-BC83-D7A76E0C0EB2}" destId="{A0CAA89C-C694-4113-8051-8959E1D3EB68}" srcOrd="0" destOrd="0" presId="urn:microsoft.com/office/officeart/2005/8/layout/default#1"/>
    <dgm:cxn modelId="{52C42C04-F36B-46E0-BB25-309AF012A42B}" srcId="{4775A9CA-7525-47BE-8665-24D8D54E5165}" destId="{8566F534-5990-439A-9EDC-1F06460AA241}" srcOrd="0" destOrd="0" parTransId="{647F6D13-600D-47FF-A374-77DA1CB1ABCB}" sibTransId="{48075DEA-569F-40BC-BACD-2B9B7E4DDC70}"/>
    <dgm:cxn modelId="{BEE0CA45-F414-4F42-9122-3FBD2287E42F}" type="presOf" srcId="{D94024C9-24F6-4099-99E0-7FB77CD56931}" destId="{43D98DE0-5112-4D6C-9375-2121CEA914A5}" srcOrd="0" destOrd="0" presId="urn:microsoft.com/office/officeart/2005/8/layout/default#1"/>
    <dgm:cxn modelId="{9AAFFA6E-4D79-4817-ABEB-2D0D78FDB718}" type="presParOf" srcId="{2039C3CE-D4BD-4E95-8D27-34D5AA3DACB7}" destId="{FF0EB0EA-C324-4070-867F-414BC0B7A5BD}" srcOrd="0" destOrd="0" presId="urn:microsoft.com/office/officeart/2005/8/layout/default#1"/>
    <dgm:cxn modelId="{B2E6D0FA-5D98-4DE2-8A64-A51F39F331B7}" type="presParOf" srcId="{2039C3CE-D4BD-4E95-8D27-34D5AA3DACB7}" destId="{62877CAE-37F9-48C3-8CD8-2667FE3FBB1D}" srcOrd="1" destOrd="0" presId="urn:microsoft.com/office/officeart/2005/8/layout/default#1"/>
    <dgm:cxn modelId="{3F9FDCCE-4F55-4307-A0E9-C896E3FF0729}" type="presParOf" srcId="{2039C3CE-D4BD-4E95-8D27-34D5AA3DACB7}" destId="{F4548CFC-7CE0-44F8-A82A-1874F30DE000}" srcOrd="2" destOrd="0" presId="urn:microsoft.com/office/officeart/2005/8/layout/default#1"/>
    <dgm:cxn modelId="{52798580-50AC-4D98-ACC9-0E1F59186230}" type="presParOf" srcId="{2039C3CE-D4BD-4E95-8D27-34D5AA3DACB7}" destId="{E75A10F3-A297-44AB-8C03-3546BDE1E17D}" srcOrd="3" destOrd="0" presId="urn:microsoft.com/office/officeart/2005/8/layout/default#1"/>
    <dgm:cxn modelId="{5846C3B1-D56F-4500-8219-741C49AB06A8}" type="presParOf" srcId="{2039C3CE-D4BD-4E95-8D27-34D5AA3DACB7}" destId="{F4F2863F-4E66-4BA0-8CDC-85A2814551B9}" srcOrd="4" destOrd="0" presId="urn:microsoft.com/office/officeart/2005/8/layout/default#1"/>
    <dgm:cxn modelId="{2F217DD6-02BA-4173-92DE-E7A97167A7F9}" type="presParOf" srcId="{2039C3CE-D4BD-4E95-8D27-34D5AA3DACB7}" destId="{10946FC4-D78E-4AED-997D-6133BBD719D5}" srcOrd="5" destOrd="0" presId="urn:microsoft.com/office/officeart/2005/8/layout/default#1"/>
    <dgm:cxn modelId="{3407535F-08A0-4A86-AB3A-6C4CAC356CB2}" type="presParOf" srcId="{2039C3CE-D4BD-4E95-8D27-34D5AA3DACB7}" destId="{3C3DB90D-98CC-4EF4-AF5E-1CFA1CA4A6CA}" srcOrd="6" destOrd="0" presId="urn:microsoft.com/office/officeart/2005/8/layout/default#1"/>
    <dgm:cxn modelId="{3B451F03-142C-4B67-A8A8-31F8123D9E8C}" type="presParOf" srcId="{2039C3CE-D4BD-4E95-8D27-34D5AA3DACB7}" destId="{F1314973-5957-427B-9A37-7A9F8ABEC949}" srcOrd="7" destOrd="0" presId="urn:microsoft.com/office/officeart/2005/8/layout/default#1"/>
    <dgm:cxn modelId="{561AE388-3985-43E8-8E13-06A1C9F282DF}" type="presParOf" srcId="{2039C3CE-D4BD-4E95-8D27-34D5AA3DACB7}" destId="{43D98DE0-5112-4D6C-9375-2121CEA914A5}" srcOrd="8" destOrd="0" presId="urn:microsoft.com/office/officeart/2005/8/layout/default#1"/>
    <dgm:cxn modelId="{2C767327-2D61-4E70-A014-6D5247A97F08}" type="presParOf" srcId="{2039C3CE-D4BD-4E95-8D27-34D5AA3DACB7}" destId="{A5AE6890-5E13-4D33-AC50-442EB81719A2}" srcOrd="9" destOrd="0" presId="urn:microsoft.com/office/officeart/2005/8/layout/default#1"/>
    <dgm:cxn modelId="{EB408E01-1554-4676-BA31-89D5E17B6C06}" type="presParOf" srcId="{2039C3CE-D4BD-4E95-8D27-34D5AA3DACB7}" destId="{888CA1CA-D542-4B62-A4B3-3065FBDBCB8E}" srcOrd="10" destOrd="0" presId="urn:microsoft.com/office/officeart/2005/8/layout/default#1"/>
    <dgm:cxn modelId="{F6518E31-3BE5-4BB8-A5BC-5A33BB5A54C6}" type="presParOf" srcId="{2039C3CE-D4BD-4E95-8D27-34D5AA3DACB7}" destId="{CDE11D9C-B36E-40A1-97E8-0E8745994D87}" srcOrd="11" destOrd="0" presId="urn:microsoft.com/office/officeart/2005/8/layout/default#1"/>
    <dgm:cxn modelId="{5CF3A0CA-0EA3-4FE6-9EAF-793DD750D49E}" type="presParOf" srcId="{2039C3CE-D4BD-4E95-8D27-34D5AA3DACB7}" destId="{D3C94370-1CD8-4D2F-B85B-911C17F8F6D1}" srcOrd="12" destOrd="0" presId="urn:microsoft.com/office/officeart/2005/8/layout/default#1"/>
    <dgm:cxn modelId="{75DB4D18-3C55-458A-AC86-EF20C7792C27}" type="presParOf" srcId="{2039C3CE-D4BD-4E95-8D27-34D5AA3DACB7}" destId="{883012B8-219B-45EE-AE17-F6FAF6176998}" srcOrd="13" destOrd="0" presId="urn:microsoft.com/office/officeart/2005/8/layout/default#1"/>
    <dgm:cxn modelId="{057004D0-DC98-4515-8ED7-BD86BC8AAB4F}" type="presParOf" srcId="{2039C3CE-D4BD-4E95-8D27-34D5AA3DACB7}" destId="{61D9C8C9-2CA0-4D28-92D2-1AE3FE9565CB}" srcOrd="14" destOrd="0" presId="urn:microsoft.com/office/officeart/2005/8/layout/default#1"/>
    <dgm:cxn modelId="{CA6920B1-A426-45C8-BE65-3B9BD2743101}" type="presParOf" srcId="{2039C3CE-D4BD-4E95-8D27-34D5AA3DACB7}" destId="{962B40F8-5F89-4F9B-AC4E-B248588A670B}" srcOrd="15" destOrd="0" presId="urn:microsoft.com/office/officeart/2005/8/layout/default#1"/>
    <dgm:cxn modelId="{C0CED039-00DC-48CA-8374-584D80346901}" type="presParOf" srcId="{2039C3CE-D4BD-4E95-8D27-34D5AA3DACB7}" destId="{4AF1B8DE-785F-4EA8-B7AF-8D921EE87BFA}" srcOrd="16" destOrd="0" presId="urn:microsoft.com/office/officeart/2005/8/layout/default#1"/>
    <dgm:cxn modelId="{62DA1925-5F1A-44C6-B000-BE4605914831}" type="presParOf" srcId="{2039C3CE-D4BD-4E95-8D27-34D5AA3DACB7}" destId="{BFE37C91-8320-4992-8A01-33BC260DDD2F}" srcOrd="17" destOrd="0" presId="urn:microsoft.com/office/officeart/2005/8/layout/default#1"/>
    <dgm:cxn modelId="{C2F33DEA-2DA7-4A0A-BD4E-EA81D1EEB8A9}" type="presParOf" srcId="{2039C3CE-D4BD-4E95-8D27-34D5AA3DACB7}" destId="{1185A869-DEAE-4B2F-8E76-8F3FE99A8229}" srcOrd="18" destOrd="0" presId="urn:microsoft.com/office/officeart/2005/8/layout/default#1"/>
    <dgm:cxn modelId="{7084F0D0-1004-40B3-B961-0AAD82699C22}" type="presParOf" srcId="{2039C3CE-D4BD-4E95-8D27-34D5AA3DACB7}" destId="{C550F003-CA69-4469-84F1-FE190FEC3635}" srcOrd="19" destOrd="0" presId="urn:microsoft.com/office/officeart/2005/8/layout/default#1"/>
    <dgm:cxn modelId="{84657241-B240-4CA0-91F7-6415809B1388}" type="presParOf" srcId="{2039C3CE-D4BD-4E95-8D27-34D5AA3DACB7}" destId="{4BF5C5EF-C91D-4B84-A87A-E56CBDC9F47E}" srcOrd="20" destOrd="0" presId="urn:microsoft.com/office/officeart/2005/8/layout/default#1"/>
    <dgm:cxn modelId="{A26A6C81-73DC-4B41-9F8C-AAC9C16D03BB}" type="presParOf" srcId="{2039C3CE-D4BD-4E95-8D27-34D5AA3DACB7}" destId="{93072DA1-22EA-495E-8764-B4BD894B74D0}" srcOrd="21" destOrd="0" presId="urn:microsoft.com/office/officeart/2005/8/layout/default#1"/>
    <dgm:cxn modelId="{E4DA8EB0-607C-4792-A73A-028987262B66}" type="presParOf" srcId="{2039C3CE-D4BD-4E95-8D27-34D5AA3DACB7}" destId="{A0CAA89C-C694-4113-8051-8959E1D3EB68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EF2478-D654-4698-8C6F-C4081AD9DFD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487CF3F-709D-4D30-A469-9D5E0E8F91E8}">
      <dgm:prSet phldrT="[Text]"/>
      <dgm:spPr/>
      <dgm:t>
        <a:bodyPr/>
        <a:lstStyle/>
        <a:p>
          <a:r>
            <a:rPr lang="en-GB" dirty="0" smtClean="0"/>
            <a:t>Select the best </a:t>
          </a:r>
          <a:r>
            <a:rPr lang="en-GB" b="1" dirty="0" smtClean="0"/>
            <a:t>Obstacle Avoidance Point</a:t>
          </a:r>
          <a:endParaRPr lang="en-GB" b="1" dirty="0"/>
        </a:p>
      </dgm:t>
    </dgm:pt>
    <dgm:pt modelId="{EA6B0192-C503-40C3-817F-8CE70084EE19}" type="parTrans" cxnId="{BA832C08-76F0-48DE-BF5A-1DBCF3D15632}">
      <dgm:prSet/>
      <dgm:spPr/>
      <dgm:t>
        <a:bodyPr/>
        <a:lstStyle/>
        <a:p>
          <a:endParaRPr lang="en-GB"/>
        </a:p>
      </dgm:t>
    </dgm:pt>
    <dgm:pt modelId="{E1AA5983-7E26-4A06-BB5F-BA6CDDC1279A}" type="sibTrans" cxnId="{BA832C08-76F0-48DE-BF5A-1DBCF3D15632}">
      <dgm:prSet/>
      <dgm:spPr/>
      <dgm:t>
        <a:bodyPr/>
        <a:lstStyle/>
        <a:p>
          <a:endParaRPr lang="en-GB"/>
        </a:p>
      </dgm:t>
    </dgm:pt>
    <dgm:pt modelId="{FD336996-AF4A-41B1-BB01-67F7F8CC2FC2}">
      <dgm:prSet phldrT="[Text]"/>
      <dgm:spPr/>
      <dgm:t>
        <a:bodyPr/>
        <a:lstStyle/>
        <a:p>
          <a:r>
            <a:rPr lang="en-GB" dirty="0" smtClean="0"/>
            <a:t>Join current position to avoidance point by a trajectory</a:t>
          </a:r>
          <a:endParaRPr lang="en-GB" dirty="0"/>
        </a:p>
      </dgm:t>
    </dgm:pt>
    <dgm:pt modelId="{0A72FAFE-29BF-48F7-9A75-361AEA92D81C}" type="parTrans" cxnId="{931F56E2-A697-4E42-8CF8-E9E2C2645858}">
      <dgm:prSet/>
      <dgm:spPr/>
      <dgm:t>
        <a:bodyPr/>
        <a:lstStyle/>
        <a:p>
          <a:endParaRPr lang="en-GB"/>
        </a:p>
      </dgm:t>
    </dgm:pt>
    <dgm:pt modelId="{B2ABA265-4F7D-4527-BD49-E8E6DF9F350B}" type="sibTrans" cxnId="{931F56E2-A697-4E42-8CF8-E9E2C2645858}">
      <dgm:prSet/>
      <dgm:spPr/>
      <dgm:t>
        <a:bodyPr/>
        <a:lstStyle/>
        <a:p>
          <a:endParaRPr lang="en-GB"/>
        </a:p>
      </dgm:t>
    </dgm:pt>
    <dgm:pt modelId="{9D977E28-1AE9-4E73-A315-CADE60C4AFB3}">
      <dgm:prSet phldrT="[Text]"/>
      <dgm:spPr/>
      <dgm:t>
        <a:bodyPr/>
        <a:lstStyle/>
        <a:p>
          <a:r>
            <a:rPr lang="en-GB" dirty="0" smtClean="0"/>
            <a:t>The trajectory is checked for feasibility </a:t>
          </a:r>
          <a:endParaRPr lang="en-GB" dirty="0"/>
        </a:p>
      </dgm:t>
    </dgm:pt>
    <dgm:pt modelId="{8D77E195-221C-4324-9DCE-D19AD93CE58C}" type="parTrans" cxnId="{11680C35-B45B-4257-8BE0-7E6AE5D03562}">
      <dgm:prSet/>
      <dgm:spPr/>
      <dgm:t>
        <a:bodyPr/>
        <a:lstStyle/>
        <a:p>
          <a:endParaRPr lang="en-GB"/>
        </a:p>
      </dgm:t>
    </dgm:pt>
    <dgm:pt modelId="{E1618CBF-B49C-4A16-AFBF-C5F3B172023B}" type="sibTrans" cxnId="{11680C35-B45B-4257-8BE0-7E6AE5D03562}">
      <dgm:prSet/>
      <dgm:spPr/>
      <dgm:t>
        <a:bodyPr/>
        <a:lstStyle/>
        <a:p>
          <a:endParaRPr lang="en-GB"/>
        </a:p>
      </dgm:t>
    </dgm:pt>
    <dgm:pt modelId="{7D29F963-4480-4C55-A729-F525A83754D5}" type="pres">
      <dgm:prSet presAssocID="{55EF2478-D654-4698-8C6F-C4081AD9DFD7}" presName="Name0" presStyleCnt="0">
        <dgm:presLayoutVars>
          <dgm:dir/>
          <dgm:resizeHandles val="exact"/>
        </dgm:presLayoutVars>
      </dgm:prSet>
      <dgm:spPr/>
    </dgm:pt>
    <dgm:pt modelId="{D21F8867-FA7F-42EA-9167-00E07E792C02}" type="pres">
      <dgm:prSet presAssocID="{2487CF3F-709D-4D30-A469-9D5E0E8F91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60C185-DF8A-41F2-B2C6-B3A8A43D4835}" type="pres">
      <dgm:prSet presAssocID="{E1AA5983-7E26-4A06-BB5F-BA6CDDC1279A}" presName="sibTrans" presStyleLbl="sibTrans2D1" presStyleIdx="0" presStyleCnt="2"/>
      <dgm:spPr/>
      <dgm:t>
        <a:bodyPr/>
        <a:lstStyle/>
        <a:p>
          <a:endParaRPr lang="en-GB"/>
        </a:p>
      </dgm:t>
    </dgm:pt>
    <dgm:pt modelId="{3672C5F5-7110-4C86-A56A-FF47B7672B64}" type="pres">
      <dgm:prSet presAssocID="{E1AA5983-7E26-4A06-BB5F-BA6CDDC1279A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D674FE0C-21AF-471F-98ED-6B3147144E64}" type="pres">
      <dgm:prSet presAssocID="{FD336996-AF4A-41B1-BB01-67F7F8CC2F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FD80FB-FE97-423F-8210-764931F20BF4}" type="pres">
      <dgm:prSet presAssocID="{B2ABA265-4F7D-4527-BD49-E8E6DF9F350B}" presName="sibTrans" presStyleLbl="sibTrans2D1" presStyleIdx="1" presStyleCnt="2"/>
      <dgm:spPr/>
      <dgm:t>
        <a:bodyPr/>
        <a:lstStyle/>
        <a:p>
          <a:endParaRPr lang="en-GB"/>
        </a:p>
      </dgm:t>
    </dgm:pt>
    <dgm:pt modelId="{49484BCD-0576-4212-844A-DB3C6FD3F99E}" type="pres">
      <dgm:prSet presAssocID="{B2ABA265-4F7D-4527-BD49-E8E6DF9F350B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B5EFA283-CF50-48B6-8B89-2418237B1406}" type="pres">
      <dgm:prSet presAssocID="{9D977E28-1AE9-4E73-A315-CADE60C4AF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1F56E2-A697-4E42-8CF8-E9E2C2645858}" srcId="{55EF2478-D654-4698-8C6F-C4081AD9DFD7}" destId="{FD336996-AF4A-41B1-BB01-67F7F8CC2FC2}" srcOrd="1" destOrd="0" parTransId="{0A72FAFE-29BF-48F7-9A75-361AEA92D81C}" sibTransId="{B2ABA265-4F7D-4527-BD49-E8E6DF9F350B}"/>
    <dgm:cxn modelId="{11680C35-B45B-4257-8BE0-7E6AE5D03562}" srcId="{55EF2478-D654-4698-8C6F-C4081AD9DFD7}" destId="{9D977E28-1AE9-4E73-A315-CADE60C4AFB3}" srcOrd="2" destOrd="0" parTransId="{8D77E195-221C-4324-9DCE-D19AD93CE58C}" sibTransId="{E1618CBF-B49C-4A16-AFBF-C5F3B172023B}"/>
    <dgm:cxn modelId="{3ACBB068-486E-4749-8612-A22047E15140}" type="presOf" srcId="{FD336996-AF4A-41B1-BB01-67F7F8CC2FC2}" destId="{D674FE0C-21AF-471F-98ED-6B3147144E64}" srcOrd="0" destOrd="0" presId="urn:microsoft.com/office/officeart/2005/8/layout/process1"/>
    <dgm:cxn modelId="{79CAC8F3-9A8D-4B1E-B581-A6D40033F111}" type="presOf" srcId="{2487CF3F-709D-4D30-A469-9D5E0E8F91E8}" destId="{D21F8867-FA7F-42EA-9167-00E07E792C02}" srcOrd="0" destOrd="0" presId="urn:microsoft.com/office/officeart/2005/8/layout/process1"/>
    <dgm:cxn modelId="{5420B831-C88C-4A1B-AFF7-293E261D78D9}" type="presOf" srcId="{E1AA5983-7E26-4A06-BB5F-BA6CDDC1279A}" destId="{9F60C185-DF8A-41F2-B2C6-B3A8A43D4835}" srcOrd="0" destOrd="0" presId="urn:microsoft.com/office/officeart/2005/8/layout/process1"/>
    <dgm:cxn modelId="{5DD3AD0A-422C-47BA-BCFB-90274C15FCA6}" type="presOf" srcId="{B2ABA265-4F7D-4527-BD49-E8E6DF9F350B}" destId="{49484BCD-0576-4212-844A-DB3C6FD3F99E}" srcOrd="1" destOrd="0" presId="urn:microsoft.com/office/officeart/2005/8/layout/process1"/>
    <dgm:cxn modelId="{0085FA95-4DDA-46CE-A479-FCBD19A09541}" type="presOf" srcId="{B2ABA265-4F7D-4527-BD49-E8E6DF9F350B}" destId="{47FD80FB-FE97-423F-8210-764931F20BF4}" srcOrd="0" destOrd="0" presId="urn:microsoft.com/office/officeart/2005/8/layout/process1"/>
    <dgm:cxn modelId="{9631FD2F-5F54-4E4D-AECB-5EC171A4E3D7}" type="presOf" srcId="{9D977E28-1AE9-4E73-A315-CADE60C4AFB3}" destId="{B5EFA283-CF50-48B6-8B89-2418237B1406}" srcOrd="0" destOrd="0" presId="urn:microsoft.com/office/officeart/2005/8/layout/process1"/>
    <dgm:cxn modelId="{BA832C08-76F0-48DE-BF5A-1DBCF3D15632}" srcId="{55EF2478-D654-4698-8C6F-C4081AD9DFD7}" destId="{2487CF3F-709D-4D30-A469-9D5E0E8F91E8}" srcOrd="0" destOrd="0" parTransId="{EA6B0192-C503-40C3-817F-8CE70084EE19}" sibTransId="{E1AA5983-7E26-4A06-BB5F-BA6CDDC1279A}"/>
    <dgm:cxn modelId="{90B6EFAB-6169-460A-8BDD-8AF2843CE9B9}" type="presOf" srcId="{55EF2478-D654-4698-8C6F-C4081AD9DFD7}" destId="{7D29F963-4480-4C55-A729-F525A83754D5}" srcOrd="0" destOrd="0" presId="urn:microsoft.com/office/officeart/2005/8/layout/process1"/>
    <dgm:cxn modelId="{48AFC93D-3226-4DE5-8669-0B36EAB40BF7}" type="presOf" srcId="{E1AA5983-7E26-4A06-BB5F-BA6CDDC1279A}" destId="{3672C5F5-7110-4C86-A56A-FF47B7672B64}" srcOrd="1" destOrd="0" presId="urn:microsoft.com/office/officeart/2005/8/layout/process1"/>
    <dgm:cxn modelId="{0726F083-42B3-46BE-B0C9-FCE9F9C46668}" type="presParOf" srcId="{7D29F963-4480-4C55-A729-F525A83754D5}" destId="{D21F8867-FA7F-42EA-9167-00E07E792C02}" srcOrd="0" destOrd="0" presId="urn:microsoft.com/office/officeart/2005/8/layout/process1"/>
    <dgm:cxn modelId="{C7E20B1A-250B-4CA0-A665-56A7E43AFE1B}" type="presParOf" srcId="{7D29F963-4480-4C55-A729-F525A83754D5}" destId="{9F60C185-DF8A-41F2-B2C6-B3A8A43D4835}" srcOrd="1" destOrd="0" presId="urn:microsoft.com/office/officeart/2005/8/layout/process1"/>
    <dgm:cxn modelId="{B9DE1F66-8588-43F0-980A-2C684E9C569D}" type="presParOf" srcId="{9F60C185-DF8A-41F2-B2C6-B3A8A43D4835}" destId="{3672C5F5-7110-4C86-A56A-FF47B7672B64}" srcOrd="0" destOrd="0" presId="urn:microsoft.com/office/officeart/2005/8/layout/process1"/>
    <dgm:cxn modelId="{92C661F4-09DE-46F8-9729-005E54C8EE72}" type="presParOf" srcId="{7D29F963-4480-4C55-A729-F525A83754D5}" destId="{D674FE0C-21AF-471F-98ED-6B3147144E64}" srcOrd="2" destOrd="0" presId="urn:microsoft.com/office/officeart/2005/8/layout/process1"/>
    <dgm:cxn modelId="{6AE360B5-91AF-4239-85A3-661694A93F61}" type="presParOf" srcId="{7D29F963-4480-4C55-A729-F525A83754D5}" destId="{47FD80FB-FE97-423F-8210-764931F20BF4}" srcOrd="3" destOrd="0" presId="urn:microsoft.com/office/officeart/2005/8/layout/process1"/>
    <dgm:cxn modelId="{D86DFB55-5EDF-44C9-B59B-CF545E75B106}" type="presParOf" srcId="{47FD80FB-FE97-423F-8210-764931F20BF4}" destId="{49484BCD-0576-4212-844A-DB3C6FD3F99E}" srcOrd="0" destOrd="0" presId="urn:microsoft.com/office/officeart/2005/8/layout/process1"/>
    <dgm:cxn modelId="{95E32A57-F9E7-49E3-A678-39B396D1DAE4}" type="presParOf" srcId="{7D29F963-4480-4C55-A729-F525A83754D5}" destId="{B5EFA283-CF50-48B6-8B89-2418237B140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61CA9F-083D-4C1A-9A6C-AB79E7ACBB0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51656E-DC64-4361-BA05-F56E6461306E}">
      <dgm:prSet phldrT="[Text]"/>
      <dgm:spPr/>
      <dgm:t>
        <a:bodyPr/>
        <a:lstStyle/>
        <a:p>
          <a:r>
            <a:rPr lang="en-GB" dirty="0" smtClean="0"/>
            <a:t>Traverse a sweeping line along the length of the road</a:t>
          </a:r>
          <a:endParaRPr lang="en-GB" dirty="0"/>
        </a:p>
      </dgm:t>
    </dgm:pt>
    <dgm:pt modelId="{E50C338C-9A55-4193-98E8-C8881DDFA043}" type="parTrans" cxnId="{1E875881-00EA-45CD-9A37-76BFAF2D41F8}">
      <dgm:prSet/>
      <dgm:spPr/>
      <dgm:t>
        <a:bodyPr/>
        <a:lstStyle/>
        <a:p>
          <a:endParaRPr lang="en-GB"/>
        </a:p>
      </dgm:t>
    </dgm:pt>
    <dgm:pt modelId="{2F6B9A6B-8410-4BB0-B3AD-493E1424EBAE}" type="sibTrans" cxnId="{1E875881-00EA-45CD-9A37-76BFAF2D41F8}">
      <dgm:prSet/>
      <dgm:spPr/>
      <dgm:t>
        <a:bodyPr/>
        <a:lstStyle/>
        <a:p>
          <a:endParaRPr lang="en-GB"/>
        </a:p>
      </dgm:t>
    </dgm:pt>
    <dgm:pt modelId="{1D3A1CDF-B9B1-483C-98A5-00035EEDBE88}">
      <dgm:prSet phldrT="[Text]"/>
      <dgm:spPr/>
      <dgm:t>
        <a:bodyPr/>
        <a:lstStyle/>
        <a:p>
          <a:r>
            <a:rPr lang="en-GB" dirty="0" smtClean="0"/>
            <a:t>For every obstacle-free segment of line, find best avoidance point</a:t>
          </a:r>
          <a:endParaRPr lang="en-GB" dirty="0"/>
        </a:p>
      </dgm:t>
    </dgm:pt>
    <dgm:pt modelId="{E9E434F9-764A-4C44-A911-6E4C2F4E8E2B}" type="parTrans" cxnId="{C1D1FE74-6B68-42AE-956C-43DC7379CAB6}">
      <dgm:prSet/>
      <dgm:spPr/>
      <dgm:t>
        <a:bodyPr/>
        <a:lstStyle/>
        <a:p>
          <a:endParaRPr lang="en-GB"/>
        </a:p>
      </dgm:t>
    </dgm:pt>
    <dgm:pt modelId="{E8F6401F-2F68-47B2-8677-DA1924DA2E95}" type="sibTrans" cxnId="{C1D1FE74-6B68-42AE-956C-43DC7379CAB6}">
      <dgm:prSet/>
      <dgm:spPr/>
      <dgm:t>
        <a:bodyPr/>
        <a:lstStyle/>
        <a:p>
          <a:endParaRPr lang="en-GB"/>
        </a:p>
      </dgm:t>
    </dgm:pt>
    <dgm:pt modelId="{5BC00969-4F14-4977-9C52-2E75B206ACBC}">
      <dgm:prSet phldrT="[Text]"/>
      <dgm:spPr/>
      <dgm:t>
        <a:bodyPr/>
        <a:lstStyle/>
        <a:p>
          <a:r>
            <a:rPr lang="en-GB" dirty="0" smtClean="0"/>
            <a:t>Find overall best avoidance point</a:t>
          </a:r>
          <a:endParaRPr lang="en-GB" dirty="0"/>
        </a:p>
      </dgm:t>
    </dgm:pt>
    <dgm:pt modelId="{5E79EBC1-C506-4940-B440-3020A47153A6}" type="parTrans" cxnId="{5E4A1C01-23BE-4EBB-B2B8-077A88930609}">
      <dgm:prSet/>
      <dgm:spPr/>
      <dgm:t>
        <a:bodyPr/>
        <a:lstStyle/>
        <a:p>
          <a:endParaRPr lang="en-GB"/>
        </a:p>
      </dgm:t>
    </dgm:pt>
    <dgm:pt modelId="{CF005112-BFE8-4135-BFE2-3F1E8D8D2B32}" type="sibTrans" cxnId="{5E4A1C01-23BE-4EBB-B2B8-077A88930609}">
      <dgm:prSet/>
      <dgm:spPr/>
      <dgm:t>
        <a:bodyPr/>
        <a:lstStyle/>
        <a:p>
          <a:endParaRPr lang="en-GB"/>
        </a:p>
      </dgm:t>
    </dgm:pt>
    <dgm:pt modelId="{A5D67092-286E-49F5-88D3-A9E33F52DA3B}" type="pres">
      <dgm:prSet presAssocID="{3161CA9F-083D-4C1A-9A6C-AB79E7ACBB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25955D-74ED-497C-A574-67669D877D4D}" type="pres">
      <dgm:prSet presAssocID="{7E51656E-DC64-4361-BA05-F56E646130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75005C-7D59-4B0A-9967-726BB1F39028}" type="pres">
      <dgm:prSet presAssocID="{2F6B9A6B-8410-4BB0-B3AD-493E1424EBAE}" presName="sibTrans" presStyleLbl="sibTrans2D1" presStyleIdx="0" presStyleCnt="2"/>
      <dgm:spPr/>
      <dgm:t>
        <a:bodyPr/>
        <a:lstStyle/>
        <a:p>
          <a:endParaRPr lang="en-GB"/>
        </a:p>
      </dgm:t>
    </dgm:pt>
    <dgm:pt modelId="{F50820EB-C730-4993-8D54-CA167A7CE80B}" type="pres">
      <dgm:prSet presAssocID="{2F6B9A6B-8410-4BB0-B3AD-493E1424EBAE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66A78044-35F4-41E4-A0EA-B2AFD4856BB6}" type="pres">
      <dgm:prSet presAssocID="{1D3A1CDF-B9B1-483C-98A5-00035EEDBE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4FD2E7-A73A-4641-8388-1A5601991403}" type="pres">
      <dgm:prSet presAssocID="{E8F6401F-2F68-47B2-8677-DA1924DA2E95}" presName="sibTrans" presStyleLbl="sibTrans2D1" presStyleIdx="1" presStyleCnt="2"/>
      <dgm:spPr/>
      <dgm:t>
        <a:bodyPr/>
        <a:lstStyle/>
        <a:p>
          <a:endParaRPr lang="en-GB"/>
        </a:p>
      </dgm:t>
    </dgm:pt>
    <dgm:pt modelId="{03F07CCE-DD09-42A4-A94A-74BFDFFB3CD7}" type="pres">
      <dgm:prSet presAssocID="{E8F6401F-2F68-47B2-8677-DA1924DA2E95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6687B959-AF1D-4903-BDC6-E8D5306BEB9C}" type="pres">
      <dgm:prSet presAssocID="{5BC00969-4F14-4977-9C52-2E75B206ACB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416A1E-A1D8-4AAD-854D-555DCB3CC59C}" type="presOf" srcId="{2F6B9A6B-8410-4BB0-B3AD-493E1424EBAE}" destId="{F50820EB-C730-4993-8D54-CA167A7CE80B}" srcOrd="1" destOrd="0" presId="urn:microsoft.com/office/officeart/2005/8/layout/process1"/>
    <dgm:cxn modelId="{5E4A1C01-23BE-4EBB-B2B8-077A88930609}" srcId="{3161CA9F-083D-4C1A-9A6C-AB79E7ACBB06}" destId="{5BC00969-4F14-4977-9C52-2E75B206ACBC}" srcOrd="2" destOrd="0" parTransId="{5E79EBC1-C506-4940-B440-3020A47153A6}" sibTransId="{CF005112-BFE8-4135-BFE2-3F1E8D8D2B32}"/>
    <dgm:cxn modelId="{55A604A3-7629-4E48-B2A7-580FDFFA0D7A}" type="presOf" srcId="{E8F6401F-2F68-47B2-8677-DA1924DA2E95}" destId="{4F4FD2E7-A73A-4641-8388-1A5601991403}" srcOrd="0" destOrd="0" presId="urn:microsoft.com/office/officeart/2005/8/layout/process1"/>
    <dgm:cxn modelId="{C1D1FE74-6B68-42AE-956C-43DC7379CAB6}" srcId="{3161CA9F-083D-4C1A-9A6C-AB79E7ACBB06}" destId="{1D3A1CDF-B9B1-483C-98A5-00035EEDBE88}" srcOrd="1" destOrd="0" parTransId="{E9E434F9-764A-4C44-A911-6E4C2F4E8E2B}" sibTransId="{E8F6401F-2F68-47B2-8677-DA1924DA2E95}"/>
    <dgm:cxn modelId="{A7E217F4-EFDA-4DC1-AA8C-E5FFFE34C730}" type="presOf" srcId="{7E51656E-DC64-4361-BA05-F56E6461306E}" destId="{DE25955D-74ED-497C-A574-67669D877D4D}" srcOrd="0" destOrd="0" presId="urn:microsoft.com/office/officeart/2005/8/layout/process1"/>
    <dgm:cxn modelId="{A165AC33-D931-4808-BE4D-2CE938492C64}" type="presOf" srcId="{3161CA9F-083D-4C1A-9A6C-AB79E7ACBB06}" destId="{A5D67092-286E-49F5-88D3-A9E33F52DA3B}" srcOrd="0" destOrd="0" presId="urn:microsoft.com/office/officeart/2005/8/layout/process1"/>
    <dgm:cxn modelId="{A5C7D170-56E9-4C42-B862-98D76E5FF43B}" type="presOf" srcId="{5BC00969-4F14-4977-9C52-2E75B206ACBC}" destId="{6687B959-AF1D-4903-BDC6-E8D5306BEB9C}" srcOrd="0" destOrd="0" presId="urn:microsoft.com/office/officeart/2005/8/layout/process1"/>
    <dgm:cxn modelId="{0819D92C-46F3-4FCC-BC3C-C71D4CAA89EC}" type="presOf" srcId="{2F6B9A6B-8410-4BB0-B3AD-493E1424EBAE}" destId="{E975005C-7D59-4B0A-9967-726BB1F39028}" srcOrd="0" destOrd="0" presId="urn:microsoft.com/office/officeart/2005/8/layout/process1"/>
    <dgm:cxn modelId="{09B6A68B-7FFF-47A3-A9E1-D179E106444F}" type="presOf" srcId="{1D3A1CDF-B9B1-483C-98A5-00035EEDBE88}" destId="{66A78044-35F4-41E4-A0EA-B2AFD4856BB6}" srcOrd="0" destOrd="0" presId="urn:microsoft.com/office/officeart/2005/8/layout/process1"/>
    <dgm:cxn modelId="{1E875881-00EA-45CD-9A37-76BFAF2D41F8}" srcId="{3161CA9F-083D-4C1A-9A6C-AB79E7ACBB06}" destId="{7E51656E-DC64-4361-BA05-F56E6461306E}" srcOrd="0" destOrd="0" parTransId="{E50C338C-9A55-4193-98E8-C8881DDFA043}" sibTransId="{2F6B9A6B-8410-4BB0-B3AD-493E1424EBAE}"/>
    <dgm:cxn modelId="{EBE13B68-06C4-4244-B057-4A440FC1ED09}" type="presOf" srcId="{E8F6401F-2F68-47B2-8677-DA1924DA2E95}" destId="{03F07CCE-DD09-42A4-A94A-74BFDFFB3CD7}" srcOrd="1" destOrd="0" presId="urn:microsoft.com/office/officeart/2005/8/layout/process1"/>
    <dgm:cxn modelId="{62F8A795-595A-445C-B1C0-5F24C31694C9}" type="presParOf" srcId="{A5D67092-286E-49F5-88D3-A9E33F52DA3B}" destId="{DE25955D-74ED-497C-A574-67669D877D4D}" srcOrd="0" destOrd="0" presId="urn:microsoft.com/office/officeart/2005/8/layout/process1"/>
    <dgm:cxn modelId="{CF266B02-F644-47ED-8ED8-1F91536AB4A8}" type="presParOf" srcId="{A5D67092-286E-49F5-88D3-A9E33F52DA3B}" destId="{E975005C-7D59-4B0A-9967-726BB1F39028}" srcOrd="1" destOrd="0" presId="urn:microsoft.com/office/officeart/2005/8/layout/process1"/>
    <dgm:cxn modelId="{F7FBDDC7-6F37-47F6-9D2C-FA2B8A0B5DCA}" type="presParOf" srcId="{E975005C-7D59-4B0A-9967-726BB1F39028}" destId="{F50820EB-C730-4993-8D54-CA167A7CE80B}" srcOrd="0" destOrd="0" presId="urn:microsoft.com/office/officeart/2005/8/layout/process1"/>
    <dgm:cxn modelId="{6DC0CE42-90F9-497F-9111-C9BA1B0EED62}" type="presParOf" srcId="{A5D67092-286E-49F5-88D3-A9E33F52DA3B}" destId="{66A78044-35F4-41E4-A0EA-B2AFD4856BB6}" srcOrd="2" destOrd="0" presId="urn:microsoft.com/office/officeart/2005/8/layout/process1"/>
    <dgm:cxn modelId="{D87DD4A8-3778-4E52-913E-85B1755F7A08}" type="presParOf" srcId="{A5D67092-286E-49F5-88D3-A9E33F52DA3B}" destId="{4F4FD2E7-A73A-4641-8388-1A5601991403}" srcOrd="3" destOrd="0" presId="urn:microsoft.com/office/officeart/2005/8/layout/process1"/>
    <dgm:cxn modelId="{6B607E38-59DE-46E2-805A-C4AE47FD7E5F}" type="presParOf" srcId="{4F4FD2E7-A73A-4641-8388-1A5601991403}" destId="{03F07CCE-DD09-42A4-A94A-74BFDFFB3CD7}" srcOrd="0" destOrd="0" presId="urn:microsoft.com/office/officeart/2005/8/layout/process1"/>
    <dgm:cxn modelId="{B040EAA0-6808-4DBE-8EBF-6AB19B75D758}" type="presParOf" srcId="{A5D67092-286E-49F5-88D3-A9E33F52DA3B}" destId="{6687B959-AF1D-4903-BDC6-E8D5306BEB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61CA9F-083D-4C1A-9A6C-AB79E7ACBB0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51656E-DC64-4361-BA05-F56E6461306E}">
      <dgm:prSet phldrT="[Text]"/>
      <dgm:spPr/>
      <dgm:t>
        <a:bodyPr/>
        <a:lstStyle/>
        <a:p>
          <a:r>
            <a:rPr lang="en-GB" dirty="0" smtClean="0"/>
            <a:t>Traverse a sweeping line along the length of the road</a:t>
          </a:r>
          <a:endParaRPr lang="en-GB" dirty="0"/>
        </a:p>
      </dgm:t>
    </dgm:pt>
    <dgm:pt modelId="{E50C338C-9A55-4193-98E8-C8881DDFA043}" type="parTrans" cxnId="{1E875881-00EA-45CD-9A37-76BFAF2D41F8}">
      <dgm:prSet/>
      <dgm:spPr/>
      <dgm:t>
        <a:bodyPr/>
        <a:lstStyle/>
        <a:p>
          <a:endParaRPr lang="en-GB"/>
        </a:p>
      </dgm:t>
    </dgm:pt>
    <dgm:pt modelId="{2F6B9A6B-8410-4BB0-B3AD-493E1424EBAE}" type="sibTrans" cxnId="{1E875881-00EA-45CD-9A37-76BFAF2D41F8}">
      <dgm:prSet/>
      <dgm:spPr/>
      <dgm:t>
        <a:bodyPr/>
        <a:lstStyle/>
        <a:p>
          <a:endParaRPr lang="en-GB"/>
        </a:p>
      </dgm:t>
    </dgm:pt>
    <dgm:pt modelId="{1D3A1CDF-B9B1-483C-98A5-00035EEDBE88}">
      <dgm:prSet phldrT="[Text]"/>
      <dgm:spPr/>
      <dgm:t>
        <a:bodyPr/>
        <a:lstStyle/>
        <a:p>
          <a:r>
            <a:rPr lang="en-GB" dirty="0" smtClean="0"/>
            <a:t>For every obstacle-free segment of line, find best avoidance point</a:t>
          </a:r>
          <a:endParaRPr lang="en-GB" dirty="0"/>
        </a:p>
      </dgm:t>
    </dgm:pt>
    <dgm:pt modelId="{E9E434F9-764A-4C44-A911-6E4C2F4E8E2B}" type="parTrans" cxnId="{C1D1FE74-6B68-42AE-956C-43DC7379CAB6}">
      <dgm:prSet/>
      <dgm:spPr/>
      <dgm:t>
        <a:bodyPr/>
        <a:lstStyle/>
        <a:p>
          <a:endParaRPr lang="en-GB"/>
        </a:p>
      </dgm:t>
    </dgm:pt>
    <dgm:pt modelId="{E8F6401F-2F68-47B2-8677-DA1924DA2E95}" type="sibTrans" cxnId="{C1D1FE74-6B68-42AE-956C-43DC7379CAB6}">
      <dgm:prSet/>
      <dgm:spPr/>
      <dgm:t>
        <a:bodyPr/>
        <a:lstStyle/>
        <a:p>
          <a:endParaRPr lang="en-GB"/>
        </a:p>
      </dgm:t>
    </dgm:pt>
    <dgm:pt modelId="{5BC00969-4F14-4977-9C52-2E75B206ACBC}">
      <dgm:prSet phldrT="[Text]"/>
      <dgm:spPr/>
      <dgm:t>
        <a:bodyPr/>
        <a:lstStyle/>
        <a:p>
          <a:r>
            <a:rPr lang="en-GB" dirty="0" smtClean="0"/>
            <a:t>Find overall best avoidance point</a:t>
          </a:r>
          <a:endParaRPr lang="en-GB" dirty="0"/>
        </a:p>
      </dgm:t>
    </dgm:pt>
    <dgm:pt modelId="{5E79EBC1-C506-4940-B440-3020A47153A6}" type="parTrans" cxnId="{5E4A1C01-23BE-4EBB-B2B8-077A88930609}">
      <dgm:prSet/>
      <dgm:spPr/>
      <dgm:t>
        <a:bodyPr/>
        <a:lstStyle/>
        <a:p>
          <a:endParaRPr lang="en-GB"/>
        </a:p>
      </dgm:t>
    </dgm:pt>
    <dgm:pt modelId="{CF005112-BFE8-4135-BFE2-3F1E8D8D2B32}" type="sibTrans" cxnId="{5E4A1C01-23BE-4EBB-B2B8-077A88930609}">
      <dgm:prSet/>
      <dgm:spPr/>
      <dgm:t>
        <a:bodyPr/>
        <a:lstStyle/>
        <a:p>
          <a:endParaRPr lang="en-GB"/>
        </a:p>
      </dgm:t>
    </dgm:pt>
    <dgm:pt modelId="{A5D67092-286E-49F5-88D3-A9E33F52DA3B}" type="pres">
      <dgm:prSet presAssocID="{3161CA9F-083D-4C1A-9A6C-AB79E7ACBB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25955D-74ED-497C-A574-67669D877D4D}" type="pres">
      <dgm:prSet presAssocID="{7E51656E-DC64-4361-BA05-F56E646130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75005C-7D59-4B0A-9967-726BB1F39028}" type="pres">
      <dgm:prSet presAssocID="{2F6B9A6B-8410-4BB0-B3AD-493E1424EBAE}" presName="sibTrans" presStyleLbl="sibTrans2D1" presStyleIdx="0" presStyleCnt="2"/>
      <dgm:spPr/>
      <dgm:t>
        <a:bodyPr/>
        <a:lstStyle/>
        <a:p>
          <a:endParaRPr lang="en-GB"/>
        </a:p>
      </dgm:t>
    </dgm:pt>
    <dgm:pt modelId="{F50820EB-C730-4993-8D54-CA167A7CE80B}" type="pres">
      <dgm:prSet presAssocID="{2F6B9A6B-8410-4BB0-B3AD-493E1424EBAE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66A78044-35F4-41E4-A0EA-B2AFD4856BB6}" type="pres">
      <dgm:prSet presAssocID="{1D3A1CDF-B9B1-483C-98A5-00035EEDBE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4FD2E7-A73A-4641-8388-1A5601991403}" type="pres">
      <dgm:prSet presAssocID="{E8F6401F-2F68-47B2-8677-DA1924DA2E95}" presName="sibTrans" presStyleLbl="sibTrans2D1" presStyleIdx="1" presStyleCnt="2"/>
      <dgm:spPr/>
      <dgm:t>
        <a:bodyPr/>
        <a:lstStyle/>
        <a:p>
          <a:endParaRPr lang="en-GB"/>
        </a:p>
      </dgm:t>
    </dgm:pt>
    <dgm:pt modelId="{03F07CCE-DD09-42A4-A94A-74BFDFFB3CD7}" type="pres">
      <dgm:prSet presAssocID="{E8F6401F-2F68-47B2-8677-DA1924DA2E95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6687B959-AF1D-4903-BDC6-E8D5306BEB9C}" type="pres">
      <dgm:prSet presAssocID="{5BC00969-4F14-4977-9C52-2E75B206ACB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F16449-9162-4506-BF3C-317A43136476}" type="presOf" srcId="{1D3A1CDF-B9B1-483C-98A5-00035EEDBE88}" destId="{66A78044-35F4-41E4-A0EA-B2AFD4856BB6}" srcOrd="0" destOrd="0" presId="urn:microsoft.com/office/officeart/2005/8/layout/process1"/>
    <dgm:cxn modelId="{F2D10C3E-6CD1-487F-B551-1754A124923F}" type="presOf" srcId="{7E51656E-DC64-4361-BA05-F56E6461306E}" destId="{DE25955D-74ED-497C-A574-67669D877D4D}" srcOrd="0" destOrd="0" presId="urn:microsoft.com/office/officeart/2005/8/layout/process1"/>
    <dgm:cxn modelId="{C9CBA29F-58F6-4490-A260-DD206435A0C8}" type="presOf" srcId="{5BC00969-4F14-4977-9C52-2E75B206ACBC}" destId="{6687B959-AF1D-4903-BDC6-E8D5306BEB9C}" srcOrd="0" destOrd="0" presId="urn:microsoft.com/office/officeart/2005/8/layout/process1"/>
    <dgm:cxn modelId="{7DDE4FB6-BDAE-48C0-9913-521654686BF2}" type="presOf" srcId="{3161CA9F-083D-4C1A-9A6C-AB79E7ACBB06}" destId="{A5D67092-286E-49F5-88D3-A9E33F52DA3B}" srcOrd="0" destOrd="0" presId="urn:microsoft.com/office/officeart/2005/8/layout/process1"/>
    <dgm:cxn modelId="{359589CA-CBA3-45F0-9C22-66B4CD8B45F7}" type="presOf" srcId="{E8F6401F-2F68-47B2-8677-DA1924DA2E95}" destId="{03F07CCE-DD09-42A4-A94A-74BFDFFB3CD7}" srcOrd="1" destOrd="0" presId="urn:microsoft.com/office/officeart/2005/8/layout/process1"/>
    <dgm:cxn modelId="{1E875881-00EA-45CD-9A37-76BFAF2D41F8}" srcId="{3161CA9F-083D-4C1A-9A6C-AB79E7ACBB06}" destId="{7E51656E-DC64-4361-BA05-F56E6461306E}" srcOrd="0" destOrd="0" parTransId="{E50C338C-9A55-4193-98E8-C8881DDFA043}" sibTransId="{2F6B9A6B-8410-4BB0-B3AD-493E1424EBAE}"/>
    <dgm:cxn modelId="{A5789469-5C70-4C48-99F2-1FA384EC8F6C}" type="presOf" srcId="{2F6B9A6B-8410-4BB0-B3AD-493E1424EBAE}" destId="{F50820EB-C730-4993-8D54-CA167A7CE80B}" srcOrd="1" destOrd="0" presId="urn:microsoft.com/office/officeart/2005/8/layout/process1"/>
    <dgm:cxn modelId="{CD76B152-FC82-474F-BE28-D542BC5402B2}" type="presOf" srcId="{E8F6401F-2F68-47B2-8677-DA1924DA2E95}" destId="{4F4FD2E7-A73A-4641-8388-1A5601991403}" srcOrd="0" destOrd="0" presId="urn:microsoft.com/office/officeart/2005/8/layout/process1"/>
    <dgm:cxn modelId="{C1D1FE74-6B68-42AE-956C-43DC7379CAB6}" srcId="{3161CA9F-083D-4C1A-9A6C-AB79E7ACBB06}" destId="{1D3A1CDF-B9B1-483C-98A5-00035EEDBE88}" srcOrd="1" destOrd="0" parTransId="{E9E434F9-764A-4C44-A911-6E4C2F4E8E2B}" sibTransId="{E8F6401F-2F68-47B2-8677-DA1924DA2E95}"/>
    <dgm:cxn modelId="{2E629F31-6FCE-4709-93EB-1F2799318BDC}" type="presOf" srcId="{2F6B9A6B-8410-4BB0-B3AD-493E1424EBAE}" destId="{E975005C-7D59-4B0A-9967-726BB1F39028}" srcOrd="0" destOrd="0" presId="urn:microsoft.com/office/officeart/2005/8/layout/process1"/>
    <dgm:cxn modelId="{5E4A1C01-23BE-4EBB-B2B8-077A88930609}" srcId="{3161CA9F-083D-4C1A-9A6C-AB79E7ACBB06}" destId="{5BC00969-4F14-4977-9C52-2E75B206ACBC}" srcOrd="2" destOrd="0" parTransId="{5E79EBC1-C506-4940-B440-3020A47153A6}" sibTransId="{CF005112-BFE8-4135-BFE2-3F1E8D8D2B32}"/>
    <dgm:cxn modelId="{67DC6D02-0284-41C9-B110-129737963652}" type="presParOf" srcId="{A5D67092-286E-49F5-88D3-A9E33F52DA3B}" destId="{DE25955D-74ED-497C-A574-67669D877D4D}" srcOrd="0" destOrd="0" presId="urn:microsoft.com/office/officeart/2005/8/layout/process1"/>
    <dgm:cxn modelId="{5F3B7AEA-8CF1-4D5C-802D-2F1C038C871D}" type="presParOf" srcId="{A5D67092-286E-49F5-88D3-A9E33F52DA3B}" destId="{E975005C-7D59-4B0A-9967-726BB1F39028}" srcOrd="1" destOrd="0" presId="urn:microsoft.com/office/officeart/2005/8/layout/process1"/>
    <dgm:cxn modelId="{D1F55E28-F972-4D5C-A228-13B0E1FD74AC}" type="presParOf" srcId="{E975005C-7D59-4B0A-9967-726BB1F39028}" destId="{F50820EB-C730-4993-8D54-CA167A7CE80B}" srcOrd="0" destOrd="0" presId="urn:microsoft.com/office/officeart/2005/8/layout/process1"/>
    <dgm:cxn modelId="{A38BED82-9A62-4FF5-A388-ABDBC53468F5}" type="presParOf" srcId="{A5D67092-286E-49F5-88D3-A9E33F52DA3B}" destId="{66A78044-35F4-41E4-A0EA-B2AFD4856BB6}" srcOrd="2" destOrd="0" presId="urn:microsoft.com/office/officeart/2005/8/layout/process1"/>
    <dgm:cxn modelId="{FB00AF2E-4BDF-4341-8244-E87AF1106391}" type="presParOf" srcId="{A5D67092-286E-49F5-88D3-A9E33F52DA3B}" destId="{4F4FD2E7-A73A-4641-8388-1A5601991403}" srcOrd="3" destOrd="0" presId="urn:microsoft.com/office/officeart/2005/8/layout/process1"/>
    <dgm:cxn modelId="{C6DD641D-E761-42E3-B505-BF537B1C50BB}" type="presParOf" srcId="{4F4FD2E7-A73A-4641-8388-1A5601991403}" destId="{03F07CCE-DD09-42A4-A94A-74BFDFFB3CD7}" srcOrd="0" destOrd="0" presId="urn:microsoft.com/office/officeart/2005/8/layout/process1"/>
    <dgm:cxn modelId="{C8014EA7-81F9-4F8B-B034-ECC2B82390F2}" type="presParOf" srcId="{A5D67092-286E-49F5-88D3-A9E33F52DA3B}" destId="{6687B959-AF1D-4903-BDC6-E8D5306BEB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66F7C1-079C-46DB-AE9E-A56EBC19B872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C1D5F0-2851-41D0-A481-B06656063E32}">
      <dgm:prSet phldrT="[Text]"/>
      <dgm:spPr/>
      <dgm:t>
        <a:bodyPr/>
        <a:lstStyle/>
        <a:p>
          <a:r>
            <a:rPr lang="en-GB" dirty="0" smtClean="0"/>
            <a:t>Located on widest obstacle-free segment</a:t>
          </a:r>
          <a:endParaRPr lang="en-GB" dirty="0"/>
        </a:p>
      </dgm:t>
    </dgm:pt>
    <dgm:pt modelId="{0DC85F5E-A0EC-41E8-ABF5-B39D06D2F125}" type="parTrans" cxnId="{B260B058-5783-45BD-9778-4FD701924208}">
      <dgm:prSet/>
      <dgm:spPr/>
      <dgm:t>
        <a:bodyPr/>
        <a:lstStyle/>
        <a:p>
          <a:endParaRPr lang="en-GB"/>
        </a:p>
      </dgm:t>
    </dgm:pt>
    <dgm:pt modelId="{1063E9D7-6EEB-470F-BA28-3C3C1449B734}" type="sibTrans" cxnId="{B260B058-5783-45BD-9778-4FD701924208}">
      <dgm:prSet/>
      <dgm:spPr/>
      <dgm:t>
        <a:bodyPr/>
        <a:lstStyle/>
        <a:p>
          <a:endParaRPr lang="en-GB"/>
        </a:p>
      </dgm:t>
    </dgm:pt>
    <dgm:pt modelId="{FC8D488E-EF99-4ACA-B6B8-0617BB33C5BA}">
      <dgm:prSet phldrT="[Text]"/>
      <dgm:spPr/>
      <dgm:t>
        <a:bodyPr/>
        <a:lstStyle/>
        <a:p>
          <a:r>
            <a:rPr lang="en-GB" dirty="0" smtClean="0"/>
            <a:t>Maximize separation</a:t>
          </a:r>
          <a:endParaRPr lang="en-GB" dirty="0"/>
        </a:p>
      </dgm:t>
    </dgm:pt>
    <dgm:pt modelId="{0EE8EC94-098B-43DB-BC59-943170BF8D8C}" type="parTrans" cxnId="{398327C9-2562-4AAB-8768-2BC4E9D465AF}">
      <dgm:prSet/>
      <dgm:spPr/>
      <dgm:t>
        <a:bodyPr/>
        <a:lstStyle/>
        <a:p>
          <a:endParaRPr lang="en-GB"/>
        </a:p>
      </dgm:t>
    </dgm:pt>
    <dgm:pt modelId="{D84FA79E-2D58-4C21-B77C-932D5780A272}" type="sibTrans" cxnId="{398327C9-2562-4AAB-8768-2BC4E9D465AF}">
      <dgm:prSet/>
      <dgm:spPr/>
      <dgm:t>
        <a:bodyPr/>
        <a:lstStyle/>
        <a:p>
          <a:endParaRPr lang="en-GB"/>
        </a:p>
      </dgm:t>
    </dgm:pt>
    <dgm:pt modelId="{F79DDE0B-DB6A-418C-AC11-D7838A28A5DD}">
      <dgm:prSet phldrT="[Text]"/>
      <dgm:spPr/>
      <dgm:t>
        <a:bodyPr/>
        <a:lstStyle/>
        <a:p>
          <a:r>
            <a:rPr lang="en-GB" dirty="0" smtClean="0"/>
            <a:t>Minimum deviation from vehicle’s lateral position on the road (minimum steering)</a:t>
          </a:r>
          <a:endParaRPr lang="en-GB" dirty="0"/>
        </a:p>
      </dgm:t>
    </dgm:pt>
    <dgm:pt modelId="{9DED3FCF-4AB0-4F66-B2E9-5047CAA35CA2}" type="parTrans" cxnId="{CA2E24C1-99BB-4A88-819A-8A14E2E612DF}">
      <dgm:prSet/>
      <dgm:spPr/>
      <dgm:t>
        <a:bodyPr/>
        <a:lstStyle/>
        <a:p>
          <a:endParaRPr lang="en-GB"/>
        </a:p>
      </dgm:t>
    </dgm:pt>
    <dgm:pt modelId="{ADCF37A2-8635-46E7-A312-C034736639DE}" type="sibTrans" cxnId="{CA2E24C1-99BB-4A88-819A-8A14E2E612DF}">
      <dgm:prSet/>
      <dgm:spPr/>
      <dgm:t>
        <a:bodyPr/>
        <a:lstStyle/>
        <a:p>
          <a:endParaRPr lang="en-GB"/>
        </a:p>
      </dgm:t>
    </dgm:pt>
    <dgm:pt modelId="{43ED7967-6667-4D7A-B04B-FACF5DAB24FC}" type="pres">
      <dgm:prSet presAssocID="{F366F7C1-079C-46DB-AE9E-A56EBC19B8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01583A6-65C9-48E6-975E-AA56CD44C112}" type="pres">
      <dgm:prSet presAssocID="{5BC1D5F0-2851-41D0-A481-B06656063E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D8F39D-C572-4D52-8636-45FCF9B67882}" type="pres">
      <dgm:prSet presAssocID="{1063E9D7-6EEB-470F-BA28-3C3C1449B734}" presName="sibTrans" presStyleCnt="0"/>
      <dgm:spPr/>
    </dgm:pt>
    <dgm:pt modelId="{4363CC13-B7AC-488D-B27E-B7B55281BD70}" type="pres">
      <dgm:prSet presAssocID="{FC8D488E-EF99-4ACA-B6B8-0617BB33C5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7CE96B-C62B-4CD3-ACCC-564A4BB89303}" type="pres">
      <dgm:prSet presAssocID="{D84FA79E-2D58-4C21-B77C-932D5780A272}" presName="sibTrans" presStyleCnt="0"/>
      <dgm:spPr/>
    </dgm:pt>
    <dgm:pt modelId="{8E3F1A3A-B804-4149-8E69-F79777DF98A2}" type="pres">
      <dgm:prSet presAssocID="{F79DDE0B-DB6A-418C-AC11-D7838A28A5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60B058-5783-45BD-9778-4FD701924208}" srcId="{F366F7C1-079C-46DB-AE9E-A56EBC19B872}" destId="{5BC1D5F0-2851-41D0-A481-B06656063E32}" srcOrd="0" destOrd="0" parTransId="{0DC85F5E-A0EC-41E8-ABF5-B39D06D2F125}" sibTransId="{1063E9D7-6EEB-470F-BA28-3C3C1449B734}"/>
    <dgm:cxn modelId="{7BE1C395-DA5F-414A-BC0C-3B0D0151A4C9}" type="presOf" srcId="{FC8D488E-EF99-4ACA-B6B8-0617BB33C5BA}" destId="{4363CC13-B7AC-488D-B27E-B7B55281BD70}" srcOrd="0" destOrd="0" presId="urn:microsoft.com/office/officeart/2005/8/layout/default#2"/>
    <dgm:cxn modelId="{3DAA69C6-FB78-4DCB-829F-23B1B9B30A51}" type="presOf" srcId="{5BC1D5F0-2851-41D0-A481-B06656063E32}" destId="{001583A6-65C9-48E6-975E-AA56CD44C112}" srcOrd="0" destOrd="0" presId="urn:microsoft.com/office/officeart/2005/8/layout/default#2"/>
    <dgm:cxn modelId="{CA2E24C1-99BB-4A88-819A-8A14E2E612DF}" srcId="{F366F7C1-079C-46DB-AE9E-A56EBC19B872}" destId="{F79DDE0B-DB6A-418C-AC11-D7838A28A5DD}" srcOrd="2" destOrd="0" parTransId="{9DED3FCF-4AB0-4F66-B2E9-5047CAA35CA2}" sibTransId="{ADCF37A2-8635-46E7-A312-C034736639DE}"/>
    <dgm:cxn modelId="{87798538-10DA-4DA2-8159-5F5C1880458D}" type="presOf" srcId="{F79DDE0B-DB6A-418C-AC11-D7838A28A5DD}" destId="{8E3F1A3A-B804-4149-8E69-F79777DF98A2}" srcOrd="0" destOrd="0" presId="urn:microsoft.com/office/officeart/2005/8/layout/default#2"/>
    <dgm:cxn modelId="{398327C9-2562-4AAB-8768-2BC4E9D465AF}" srcId="{F366F7C1-079C-46DB-AE9E-A56EBC19B872}" destId="{FC8D488E-EF99-4ACA-B6B8-0617BB33C5BA}" srcOrd="1" destOrd="0" parTransId="{0EE8EC94-098B-43DB-BC59-943170BF8D8C}" sibTransId="{D84FA79E-2D58-4C21-B77C-932D5780A272}"/>
    <dgm:cxn modelId="{85D015D1-684B-48D6-A4FF-830861920979}" type="presOf" srcId="{F366F7C1-079C-46DB-AE9E-A56EBC19B872}" destId="{43ED7967-6667-4D7A-B04B-FACF5DAB24FC}" srcOrd="0" destOrd="0" presId="urn:microsoft.com/office/officeart/2005/8/layout/default#2"/>
    <dgm:cxn modelId="{C38BDA38-5986-4881-99AF-44091BE04CBD}" type="presParOf" srcId="{43ED7967-6667-4D7A-B04B-FACF5DAB24FC}" destId="{001583A6-65C9-48E6-975E-AA56CD44C112}" srcOrd="0" destOrd="0" presId="urn:microsoft.com/office/officeart/2005/8/layout/default#2"/>
    <dgm:cxn modelId="{BED03A35-E4A5-4998-B85A-5AA4EC72C283}" type="presParOf" srcId="{43ED7967-6667-4D7A-B04B-FACF5DAB24FC}" destId="{19D8F39D-C572-4D52-8636-45FCF9B67882}" srcOrd="1" destOrd="0" presId="urn:microsoft.com/office/officeart/2005/8/layout/default#2"/>
    <dgm:cxn modelId="{A83FC1BE-058A-476E-87EE-16B8C3BB70F9}" type="presParOf" srcId="{43ED7967-6667-4D7A-B04B-FACF5DAB24FC}" destId="{4363CC13-B7AC-488D-B27E-B7B55281BD70}" srcOrd="2" destOrd="0" presId="urn:microsoft.com/office/officeart/2005/8/layout/default#2"/>
    <dgm:cxn modelId="{18642DE3-E0FD-4DBC-B53A-BEBDA743D54F}" type="presParOf" srcId="{43ED7967-6667-4D7A-B04B-FACF5DAB24FC}" destId="{867CE96B-C62B-4CD3-ACCC-564A4BB89303}" srcOrd="3" destOrd="0" presId="urn:microsoft.com/office/officeart/2005/8/layout/default#2"/>
    <dgm:cxn modelId="{A346A615-CB0F-482B-87D1-773DD0C9523F}" type="presParOf" srcId="{43ED7967-6667-4D7A-B04B-FACF5DAB24FC}" destId="{8E3F1A3A-B804-4149-8E69-F79777DF98A2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66F7C1-079C-46DB-AE9E-A56EBC19B872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C1D5F0-2851-41D0-A481-B06656063E32}">
      <dgm:prSet phldrT="[Text]"/>
      <dgm:spPr/>
      <dgm:t>
        <a:bodyPr/>
        <a:lstStyle/>
        <a:p>
          <a:r>
            <a:rPr lang="en-GB" dirty="0" smtClean="0"/>
            <a:t>Rightmost or leftmost among all the candidate points (no steering should be required for subsequent part of obstacle)</a:t>
          </a:r>
          <a:endParaRPr lang="en-GB" dirty="0"/>
        </a:p>
      </dgm:t>
    </dgm:pt>
    <dgm:pt modelId="{0DC85F5E-A0EC-41E8-ABF5-B39D06D2F125}" type="parTrans" cxnId="{B260B058-5783-45BD-9778-4FD701924208}">
      <dgm:prSet/>
      <dgm:spPr/>
      <dgm:t>
        <a:bodyPr/>
        <a:lstStyle/>
        <a:p>
          <a:endParaRPr lang="en-GB"/>
        </a:p>
      </dgm:t>
    </dgm:pt>
    <dgm:pt modelId="{1063E9D7-6EEB-470F-BA28-3C3C1449B734}" type="sibTrans" cxnId="{B260B058-5783-45BD-9778-4FD701924208}">
      <dgm:prSet/>
      <dgm:spPr/>
      <dgm:t>
        <a:bodyPr/>
        <a:lstStyle/>
        <a:p>
          <a:endParaRPr lang="en-GB"/>
        </a:p>
      </dgm:t>
    </dgm:pt>
    <dgm:pt modelId="{FC8D488E-EF99-4ACA-B6B8-0617BB33C5BA}">
      <dgm:prSet phldrT="[Text]"/>
      <dgm:spPr/>
      <dgm:t>
        <a:bodyPr/>
        <a:lstStyle/>
        <a:p>
          <a:r>
            <a:rPr lang="en-GB" dirty="0" smtClean="0"/>
            <a:t>Leads to a collision-free trajectory </a:t>
          </a:r>
          <a:endParaRPr lang="en-GB" dirty="0"/>
        </a:p>
      </dgm:t>
    </dgm:pt>
    <dgm:pt modelId="{0EE8EC94-098B-43DB-BC59-943170BF8D8C}" type="parTrans" cxnId="{398327C9-2562-4AAB-8768-2BC4E9D465AF}">
      <dgm:prSet/>
      <dgm:spPr/>
      <dgm:t>
        <a:bodyPr/>
        <a:lstStyle/>
        <a:p>
          <a:endParaRPr lang="en-GB"/>
        </a:p>
      </dgm:t>
    </dgm:pt>
    <dgm:pt modelId="{D84FA79E-2D58-4C21-B77C-932D5780A272}" type="sibTrans" cxnId="{398327C9-2562-4AAB-8768-2BC4E9D465AF}">
      <dgm:prSet/>
      <dgm:spPr/>
      <dgm:t>
        <a:bodyPr/>
        <a:lstStyle/>
        <a:p>
          <a:endParaRPr lang="en-GB"/>
        </a:p>
      </dgm:t>
    </dgm:pt>
    <dgm:pt modelId="{F79DDE0B-DB6A-418C-AC11-D7838A28A5DD}">
      <dgm:prSet phldrT="[Text]"/>
      <dgm:spPr/>
      <dgm:t>
        <a:bodyPr/>
        <a:lstStyle/>
        <a:p>
          <a:r>
            <a:rPr lang="en-GB" dirty="0" smtClean="0"/>
            <a:t>Look at nearer obstacles if furtherer ones lead to collision</a:t>
          </a:r>
          <a:endParaRPr lang="en-GB" dirty="0"/>
        </a:p>
      </dgm:t>
    </dgm:pt>
    <dgm:pt modelId="{9DED3FCF-4AB0-4F66-B2E9-5047CAA35CA2}" type="parTrans" cxnId="{CA2E24C1-99BB-4A88-819A-8A14E2E612DF}">
      <dgm:prSet/>
      <dgm:spPr/>
      <dgm:t>
        <a:bodyPr/>
        <a:lstStyle/>
        <a:p>
          <a:endParaRPr lang="en-GB"/>
        </a:p>
      </dgm:t>
    </dgm:pt>
    <dgm:pt modelId="{ADCF37A2-8635-46E7-A312-C034736639DE}" type="sibTrans" cxnId="{CA2E24C1-99BB-4A88-819A-8A14E2E612DF}">
      <dgm:prSet/>
      <dgm:spPr/>
      <dgm:t>
        <a:bodyPr/>
        <a:lstStyle/>
        <a:p>
          <a:endParaRPr lang="en-GB"/>
        </a:p>
      </dgm:t>
    </dgm:pt>
    <dgm:pt modelId="{43ED7967-6667-4D7A-B04B-FACF5DAB24FC}" type="pres">
      <dgm:prSet presAssocID="{F366F7C1-079C-46DB-AE9E-A56EBC19B8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01583A6-65C9-48E6-975E-AA56CD44C112}" type="pres">
      <dgm:prSet presAssocID="{5BC1D5F0-2851-41D0-A481-B06656063E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D8F39D-C572-4D52-8636-45FCF9B67882}" type="pres">
      <dgm:prSet presAssocID="{1063E9D7-6EEB-470F-BA28-3C3C1449B734}" presName="sibTrans" presStyleCnt="0"/>
      <dgm:spPr/>
    </dgm:pt>
    <dgm:pt modelId="{4363CC13-B7AC-488D-B27E-B7B55281BD70}" type="pres">
      <dgm:prSet presAssocID="{FC8D488E-EF99-4ACA-B6B8-0617BB33C5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7CE96B-C62B-4CD3-ACCC-564A4BB89303}" type="pres">
      <dgm:prSet presAssocID="{D84FA79E-2D58-4C21-B77C-932D5780A272}" presName="sibTrans" presStyleCnt="0"/>
      <dgm:spPr/>
    </dgm:pt>
    <dgm:pt modelId="{8E3F1A3A-B804-4149-8E69-F79777DF98A2}" type="pres">
      <dgm:prSet presAssocID="{F79DDE0B-DB6A-418C-AC11-D7838A28A5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60B058-5783-45BD-9778-4FD701924208}" srcId="{F366F7C1-079C-46DB-AE9E-A56EBC19B872}" destId="{5BC1D5F0-2851-41D0-A481-B06656063E32}" srcOrd="0" destOrd="0" parTransId="{0DC85F5E-A0EC-41E8-ABF5-B39D06D2F125}" sibTransId="{1063E9D7-6EEB-470F-BA28-3C3C1449B734}"/>
    <dgm:cxn modelId="{CA2E24C1-99BB-4A88-819A-8A14E2E612DF}" srcId="{F366F7C1-079C-46DB-AE9E-A56EBC19B872}" destId="{F79DDE0B-DB6A-418C-AC11-D7838A28A5DD}" srcOrd="2" destOrd="0" parTransId="{9DED3FCF-4AB0-4F66-B2E9-5047CAA35CA2}" sibTransId="{ADCF37A2-8635-46E7-A312-C034736639DE}"/>
    <dgm:cxn modelId="{398327C9-2562-4AAB-8768-2BC4E9D465AF}" srcId="{F366F7C1-079C-46DB-AE9E-A56EBC19B872}" destId="{FC8D488E-EF99-4ACA-B6B8-0617BB33C5BA}" srcOrd="1" destOrd="0" parTransId="{0EE8EC94-098B-43DB-BC59-943170BF8D8C}" sibTransId="{D84FA79E-2D58-4C21-B77C-932D5780A272}"/>
    <dgm:cxn modelId="{CC40DE3B-2C43-4683-B6BA-28494C8C74CA}" type="presOf" srcId="{FC8D488E-EF99-4ACA-B6B8-0617BB33C5BA}" destId="{4363CC13-B7AC-488D-B27E-B7B55281BD70}" srcOrd="0" destOrd="0" presId="urn:microsoft.com/office/officeart/2005/8/layout/default#3"/>
    <dgm:cxn modelId="{CDA0CE90-C2B2-463F-8A0A-2D6E287A9344}" type="presOf" srcId="{5BC1D5F0-2851-41D0-A481-B06656063E32}" destId="{001583A6-65C9-48E6-975E-AA56CD44C112}" srcOrd="0" destOrd="0" presId="urn:microsoft.com/office/officeart/2005/8/layout/default#3"/>
    <dgm:cxn modelId="{8F739656-43AC-4E18-BD0A-37E16A99D836}" type="presOf" srcId="{F366F7C1-079C-46DB-AE9E-A56EBC19B872}" destId="{43ED7967-6667-4D7A-B04B-FACF5DAB24FC}" srcOrd="0" destOrd="0" presId="urn:microsoft.com/office/officeart/2005/8/layout/default#3"/>
    <dgm:cxn modelId="{329217BD-91CC-47D4-B76D-EA8D42187D4C}" type="presOf" srcId="{F79DDE0B-DB6A-418C-AC11-D7838A28A5DD}" destId="{8E3F1A3A-B804-4149-8E69-F79777DF98A2}" srcOrd="0" destOrd="0" presId="urn:microsoft.com/office/officeart/2005/8/layout/default#3"/>
    <dgm:cxn modelId="{6064D3E2-D525-4905-88E5-1DD1CBEEEB8B}" type="presParOf" srcId="{43ED7967-6667-4D7A-B04B-FACF5DAB24FC}" destId="{001583A6-65C9-48E6-975E-AA56CD44C112}" srcOrd="0" destOrd="0" presId="urn:microsoft.com/office/officeart/2005/8/layout/default#3"/>
    <dgm:cxn modelId="{D711A6F0-06AC-4E29-8998-11B74F5E6BC2}" type="presParOf" srcId="{43ED7967-6667-4D7A-B04B-FACF5DAB24FC}" destId="{19D8F39D-C572-4D52-8636-45FCF9B67882}" srcOrd="1" destOrd="0" presId="urn:microsoft.com/office/officeart/2005/8/layout/default#3"/>
    <dgm:cxn modelId="{125C9F96-795A-41F1-A9CE-32B441F6506E}" type="presParOf" srcId="{43ED7967-6667-4D7A-B04B-FACF5DAB24FC}" destId="{4363CC13-B7AC-488D-B27E-B7B55281BD70}" srcOrd="2" destOrd="0" presId="urn:microsoft.com/office/officeart/2005/8/layout/default#3"/>
    <dgm:cxn modelId="{586391DC-03D2-4E0F-8C97-A7C0DF566D5C}" type="presParOf" srcId="{43ED7967-6667-4D7A-B04B-FACF5DAB24FC}" destId="{867CE96B-C62B-4CD3-ACCC-564A4BB89303}" srcOrd="3" destOrd="0" presId="urn:microsoft.com/office/officeart/2005/8/layout/default#3"/>
    <dgm:cxn modelId="{FEF31CDB-0F12-4DFA-9EB8-F8572CAB7BBF}" type="presParOf" srcId="{43ED7967-6667-4D7A-B04B-FACF5DAB24FC}" destId="{8E3F1A3A-B804-4149-8E69-F79777DF98A2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E7180-9ABF-444D-BF98-084423D9A838}">
      <dsp:nvSpPr>
        <dsp:cNvPr id="0" name=""/>
        <dsp:cNvSpPr/>
      </dsp:nvSpPr>
      <dsp:spPr>
        <a:xfrm>
          <a:off x="4254" y="602920"/>
          <a:ext cx="1318857" cy="1978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Observe general driving behaviours</a:t>
          </a:r>
          <a:endParaRPr lang="en-GB" sz="1600" kern="1200" dirty="0"/>
        </a:p>
      </dsp:txBody>
      <dsp:txXfrm>
        <a:off x="42882" y="641548"/>
        <a:ext cx="1241601" cy="1901030"/>
      </dsp:txXfrm>
    </dsp:sp>
    <dsp:sp modelId="{18EEFEED-5A4B-4F5A-AF90-1900205E3081}">
      <dsp:nvSpPr>
        <dsp:cNvPr id="0" name=""/>
        <dsp:cNvSpPr/>
      </dsp:nvSpPr>
      <dsp:spPr>
        <a:xfrm>
          <a:off x="1454997" y="1428525"/>
          <a:ext cx="279597" cy="327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454997" y="1493940"/>
        <a:ext cx="195718" cy="196246"/>
      </dsp:txXfrm>
    </dsp:sp>
    <dsp:sp modelId="{08494E1F-343D-48AA-BF25-6A0F0CB96A4A}">
      <dsp:nvSpPr>
        <dsp:cNvPr id="0" name=""/>
        <dsp:cNvSpPr/>
      </dsp:nvSpPr>
      <dsp:spPr>
        <a:xfrm>
          <a:off x="1850654" y="602920"/>
          <a:ext cx="1318857" cy="1978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For each behaviour note down when (pre-condition) the behaviour is displayed </a:t>
          </a:r>
          <a:endParaRPr lang="en-GB" sz="1600" kern="1200" dirty="0"/>
        </a:p>
      </dsp:txBody>
      <dsp:txXfrm>
        <a:off x="1889282" y="641548"/>
        <a:ext cx="1241601" cy="1901030"/>
      </dsp:txXfrm>
    </dsp:sp>
    <dsp:sp modelId="{F1980B98-7315-455C-8420-5EC730E0A727}">
      <dsp:nvSpPr>
        <dsp:cNvPr id="0" name=""/>
        <dsp:cNvSpPr/>
      </dsp:nvSpPr>
      <dsp:spPr>
        <a:xfrm>
          <a:off x="3301398" y="1428525"/>
          <a:ext cx="279597" cy="327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301398" y="1493940"/>
        <a:ext cx="195718" cy="196246"/>
      </dsp:txXfrm>
    </dsp:sp>
    <dsp:sp modelId="{157C5F20-3524-4F79-B569-673F7ADE0126}">
      <dsp:nvSpPr>
        <dsp:cNvPr id="0" name=""/>
        <dsp:cNvSpPr/>
      </dsp:nvSpPr>
      <dsp:spPr>
        <a:xfrm>
          <a:off x="3697055" y="602920"/>
          <a:ext cx="1318857" cy="1978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Note down how the vehicle moves in such a behaviour</a:t>
          </a:r>
          <a:endParaRPr lang="en-GB" sz="1600" kern="1200" dirty="0"/>
        </a:p>
      </dsp:txBody>
      <dsp:txXfrm>
        <a:off x="3735683" y="641548"/>
        <a:ext cx="1241601" cy="1901030"/>
      </dsp:txXfrm>
    </dsp:sp>
    <dsp:sp modelId="{5A49A408-5CB7-410B-BC4B-B85F8F74F014}">
      <dsp:nvSpPr>
        <dsp:cNvPr id="0" name=""/>
        <dsp:cNvSpPr/>
      </dsp:nvSpPr>
      <dsp:spPr>
        <a:xfrm>
          <a:off x="5147798" y="1428525"/>
          <a:ext cx="279597" cy="327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147798" y="1493940"/>
        <a:ext cx="195718" cy="196246"/>
      </dsp:txXfrm>
    </dsp:sp>
    <dsp:sp modelId="{3F785DD5-F4CC-457D-979C-E7FE9C87D761}">
      <dsp:nvSpPr>
        <dsp:cNvPr id="0" name=""/>
        <dsp:cNvSpPr/>
      </dsp:nvSpPr>
      <dsp:spPr>
        <a:xfrm>
          <a:off x="5543455" y="602920"/>
          <a:ext cx="1318857" cy="1978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Generalize the behaviour for similar situation</a:t>
          </a:r>
          <a:endParaRPr lang="en-GB" sz="1600" kern="1200" dirty="0"/>
        </a:p>
      </dsp:txBody>
      <dsp:txXfrm>
        <a:off x="5582083" y="641548"/>
        <a:ext cx="1241601" cy="1901030"/>
      </dsp:txXfrm>
    </dsp:sp>
    <dsp:sp modelId="{45DFEAF5-1324-4CDF-97F8-1FC54F8487CE}">
      <dsp:nvSpPr>
        <dsp:cNvPr id="0" name=""/>
        <dsp:cNvSpPr/>
      </dsp:nvSpPr>
      <dsp:spPr>
        <a:xfrm>
          <a:off x="6994198" y="1428525"/>
          <a:ext cx="279597" cy="327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6994198" y="1493940"/>
        <a:ext cx="195718" cy="196246"/>
      </dsp:txXfrm>
    </dsp:sp>
    <dsp:sp modelId="{036C93D4-5561-49FF-B166-14B1108B57B2}">
      <dsp:nvSpPr>
        <dsp:cNvPr id="0" name=""/>
        <dsp:cNvSpPr/>
      </dsp:nvSpPr>
      <dsp:spPr>
        <a:xfrm>
          <a:off x="7389856" y="602920"/>
          <a:ext cx="1318857" cy="1978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Prioritize the behaviours (check for behaviour coexistence)</a:t>
          </a:r>
          <a:endParaRPr lang="en-GB" sz="1600" kern="1200" dirty="0"/>
        </a:p>
      </dsp:txBody>
      <dsp:txXfrm>
        <a:off x="7428484" y="641548"/>
        <a:ext cx="1241601" cy="19010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5C503-67AB-4C83-984D-AB0C5E20E1E2}">
      <dsp:nvSpPr>
        <dsp:cNvPr id="0" name=""/>
        <dsp:cNvSpPr/>
      </dsp:nvSpPr>
      <dsp:spPr>
        <a:xfrm>
          <a:off x="6581" y="494596"/>
          <a:ext cx="1967281" cy="1503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Only one behaviour may be displayed any time</a:t>
          </a:r>
          <a:endParaRPr lang="en-GB" sz="1800" kern="1200" dirty="0"/>
        </a:p>
      </dsp:txBody>
      <dsp:txXfrm>
        <a:off x="50623" y="538638"/>
        <a:ext cx="1879197" cy="1415618"/>
      </dsp:txXfrm>
    </dsp:sp>
    <dsp:sp modelId="{7AB975E6-D199-4D56-B7BA-BA0604954B19}">
      <dsp:nvSpPr>
        <dsp:cNvPr id="0" name=""/>
        <dsp:cNvSpPr/>
      </dsp:nvSpPr>
      <dsp:spPr>
        <a:xfrm>
          <a:off x="2170591" y="1002505"/>
          <a:ext cx="417063" cy="487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170591" y="1100082"/>
        <a:ext cx="291944" cy="292731"/>
      </dsp:txXfrm>
    </dsp:sp>
    <dsp:sp modelId="{6B02DA61-D8EE-4F70-95C0-3E8AF369DB6E}">
      <dsp:nvSpPr>
        <dsp:cNvPr id="0" name=""/>
        <dsp:cNvSpPr/>
      </dsp:nvSpPr>
      <dsp:spPr>
        <a:xfrm>
          <a:off x="2760775" y="494596"/>
          <a:ext cx="1967281" cy="1503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E.g. one cannot overtake and overcome an obstacle at the same time</a:t>
          </a:r>
          <a:endParaRPr lang="en-GB" sz="1800" kern="1200" dirty="0"/>
        </a:p>
      </dsp:txBody>
      <dsp:txXfrm>
        <a:off x="2804817" y="538638"/>
        <a:ext cx="1879197" cy="1415618"/>
      </dsp:txXfrm>
    </dsp:sp>
    <dsp:sp modelId="{90FDC5EE-C746-46F5-B18C-716D76673DD6}">
      <dsp:nvSpPr>
        <dsp:cNvPr id="0" name=""/>
        <dsp:cNvSpPr/>
      </dsp:nvSpPr>
      <dsp:spPr>
        <a:xfrm>
          <a:off x="4924784" y="1002505"/>
          <a:ext cx="417063" cy="487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4924784" y="1100082"/>
        <a:ext cx="291944" cy="292731"/>
      </dsp:txXfrm>
    </dsp:sp>
    <dsp:sp modelId="{40FB7B9C-68D0-4D8C-A502-CC0792FEAF9C}">
      <dsp:nvSpPr>
        <dsp:cNvPr id="0" name=""/>
        <dsp:cNvSpPr/>
      </dsp:nvSpPr>
      <dsp:spPr>
        <a:xfrm>
          <a:off x="5514968" y="494596"/>
          <a:ext cx="1967281" cy="1503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Behaviour with the highest priority with valid pre-condition called</a:t>
          </a:r>
          <a:endParaRPr lang="en-GB" sz="1800" kern="1200" dirty="0"/>
        </a:p>
      </dsp:txBody>
      <dsp:txXfrm>
        <a:off x="5559010" y="538638"/>
        <a:ext cx="1879197" cy="1415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E1A78-1DF3-45CE-B49B-DB8FDF9645E4}">
      <dsp:nvSpPr>
        <dsp:cNvPr id="0" name=""/>
        <dsp:cNvSpPr/>
      </dsp:nvSpPr>
      <dsp:spPr>
        <a:xfrm>
          <a:off x="4148" y="727401"/>
          <a:ext cx="1061080" cy="2609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Assess the scenario</a:t>
          </a:r>
          <a:endParaRPr lang="en-GB" sz="1600" kern="1200" dirty="0"/>
        </a:p>
      </dsp:txBody>
      <dsp:txXfrm>
        <a:off x="35226" y="758479"/>
        <a:ext cx="998924" cy="2547040"/>
      </dsp:txXfrm>
    </dsp:sp>
    <dsp:sp modelId="{6D17BDB4-DB42-499B-8F0B-526107DB9C85}">
      <dsp:nvSpPr>
        <dsp:cNvPr id="0" name=""/>
        <dsp:cNvSpPr/>
      </dsp:nvSpPr>
      <dsp:spPr>
        <a:xfrm>
          <a:off x="1171337" y="1900425"/>
          <a:ext cx="224949" cy="263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171337" y="1953055"/>
        <a:ext cx="157464" cy="157888"/>
      </dsp:txXfrm>
    </dsp:sp>
    <dsp:sp modelId="{B5338C79-03D4-4595-847D-C558A2AD97E9}">
      <dsp:nvSpPr>
        <dsp:cNvPr id="0" name=""/>
        <dsp:cNvSpPr/>
      </dsp:nvSpPr>
      <dsp:spPr>
        <a:xfrm>
          <a:off x="1489661" y="727401"/>
          <a:ext cx="1061080" cy="2609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Select the behaviour whose pre-condition is true</a:t>
          </a:r>
          <a:endParaRPr lang="en-GB" sz="1600" kern="1200" dirty="0"/>
        </a:p>
      </dsp:txBody>
      <dsp:txXfrm>
        <a:off x="1520739" y="758479"/>
        <a:ext cx="998924" cy="2547040"/>
      </dsp:txXfrm>
    </dsp:sp>
    <dsp:sp modelId="{B3D1FD5B-44A6-43C1-B491-4D711E85B8D5}">
      <dsp:nvSpPr>
        <dsp:cNvPr id="0" name=""/>
        <dsp:cNvSpPr/>
      </dsp:nvSpPr>
      <dsp:spPr>
        <a:xfrm>
          <a:off x="2656850" y="1900425"/>
          <a:ext cx="224949" cy="263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2656850" y="1953055"/>
        <a:ext cx="157464" cy="157888"/>
      </dsp:txXfrm>
    </dsp:sp>
    <dsp:sp modelId="{89285749-87C1-4D19-94CB-650BAAE54050}">
      <dsp:nvSpPr>
        <dsp:cNvPr id="0" name=""/>
        <dsp:cNvSpPr/>
      </dsp:nvSpPr>
      <dsp:spPr>
        <a:xfrm>
          <a:off x="2975175" y="727401"/>
          <a:ext cx="1061080" cy="2609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Ties are broken by priorities</a:t>
          </a:r>
          <a:endParaRPr lang="en-GB" sz="1600" kern="1200" dirty="0"/>
        </a:p>
      </dsp:txBody>
      <dsp:txXfrm>
        <a:off x="3006253" y="758479"/>
        <a:ext cx="998924" cy="2547040"/>
      </dsp:txXfrm>
    </dsp:sp>
    <dsp:sp modelId="{1D5B94FE-DA07-4496-959D-9BBBC5260FA4}">
      <dsp:nvSpPr>
        <dsp:cNvPr id="0" name=""/>
        <dsp:cNvSpPr/>
      </dsp:nvSpPr>
      <dsp:spPr>
        <a:xfrm>
          <a:off x="4142363" y="1900425"/>
          <a:ext cx="224949" cy="263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142363" y="1953055"/>
        <a:ext cx="157464" cy="157888"/>
      </dsp:txXfrm>
    </dsp:sp>
    <dsp:sp modelId="{E152E8A1-0604-4F00-A604-AD8792E38A12}">
      <dsp:nvSpPr>
        <dsp:cNvPr id="0" name=""/>
        <dsp:cNvSpPr/>
      </dsp:nvSpPr>
      <dsp:spPr>
        <a:xfrm>
          <a:off x="4460688" y="727401"/>
          <a:ext cx="1061080" cy="2609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Construct trajectory/ motion of the vehicle with such a behaviour</a:t>
          </a:r>
          <a:endParaRPr lang="en-GB" sz="1600" kern="1200" dirty="0"/>
        </a:p>
      </dsp:txBody>
      <dsp:txXfrm>
        <a:off x="4491766" y="758479"/>
        <a:ext cx="998924" cy="2547040"/>
      </dsp:txXfrm>
    </dsp:sp>
    <dsp:sp modelId="{93D676B9-0C47-4F34-A39F-5875904D5F10}">
      <dsp:nvSpPr>
        <dsp:cNvPr id="0" name=""/>
        <dsp:cNvSpPr/>
      </dsp:nvSpPr>
      <dsp:spPr>
        <a:xfrm>
          <a:off x="5627877" y="1900425"/>
          <a:ext cx="224949" cy="263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627877" y="1953055"/>
        <a:ext cx="157464" cy="157888"/>
      </dsp:txXfrm>
    </dsp:sp>
    <dsp:sp modelId="{2696F6EA-4B92-4681-8704-8502251C15A0}">
      <dsp:nvSpPr>
        <dsp:cNvPr id="0" name=""/>
        <dsp:cNvSpPr/>
      </dsp:nvSpPr>
      <dsp:spPr>
        <a:xfrm>
          <a:off x="5946201" y="727401"/>
          <a:ext cx="1061080" cy="2609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While the vehicle is moving under the selected behaviour, follow in-behaviour specifications</a:t>
          </a:r>
          <a:endParaRPr lang="en-GB" sz="1600" kern="1200" dirty="0"/>
        </a:p>
      </dsp:txBody>
      <dsp:txXfrm>
        <a:off x="5977279" y="758479"/>
        <a:ext cx="998924" cy="2547040"/>
      </dsp:txXfrm>
    </dsp:sp>
    <dsp:sp modelId="{29573A4F-D93E-4FFC-9A72-22DED34DBD18}">
      <dsp:nvSpPr>
        <dsp:cNvPr id="0" name=""/>
        <dsp:cNvSpPr/>
      </dsp:nvSpPr>
      <dsp:spPr>
        <a:xfrm>
          <a:off x="7113390" y="1900425"/>
          <a:ext cx="224949" cy="263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7113390" y="1953055"/>
        <a:ext cx="157464" cy="157888"/>
      </dsp:txXfrm>
    </dsp:sp>
    <dsp:sp modelId="{9F93B12A-E822-42CB-8FED-ABFECF2D0699}">
      <dsp:nvSpPr>
        <dsp:cNvPr id="0" name=""/>
        <dsp:cNvSpPr/>
      </dsp:nvSpPr>
      <dsp:spPr>
        <a:xfrm>
          <a:off x="7431714" y="727401"/>
          <a:ext cx="1061080" cy="2609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Move till behaviour ends/ is terminated</a:t>
          </a:r>
          <a:endParaRPr lang="en-GB" sz="1600" kern="1200" dirty="0"/>
        </a:p>
      </dsp:txBody>
      <dsp:txXfrm>
        <a:off x="7462792" y="758479"/>
        <a:ext cx="998924" cy="2547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EB0EA-C324-4070-867F-414BC0B7A5BD}">
      <dsp:nvSpPr>
        <dsp:cNvPr id="0" name=""/>
        <dsp:cNvSpPr/>
      </dsp:nvSpPr>
      <dsp:spPr>
        <a:xfrm>
          <a:off x="2299" y="588018"/>
          <a:ext cx="1824249" cy="1094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i="0" u="none" kern="1200" dirty="0" smtClean="0"/>
            <a:t>Obstacle Avoidance</a:t>
          </a:r>
          <a:endParaRPr lang="en-GB" sz="2400" kern="1200" dirty="0"/>
        </a:p>
      </dsp:txBody>
      <dsp:txXfrm>
        <a:off x="2299" y="588018"/>
        <a:ext cx="1824249" cy="1094549"/>
      </dsp:txXfrm>
    </dsp:sp>
    <dsp:sp modelId="{F4548CFC-7CE0-44F8-A82A-1874F30DE000}">
      <dsp:nvSpPr>
        <dsp:cNvPr id="0" name=""/>
        <dsp:cNvSpPr/>
      </dsp:nvSpPr>
      <dsp:spPr>
        <a:xfrm>
          <a:off x="2008973" y="588018"/>
          <a:ext cx="1824249" cy="1094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i="0" u="none" kern="1200" dirty="0" smtClean="0"/>
            <a:t>Centring </a:t>
          </a:r>
          <a:endParaRPr lang="en-GB" sz="2400" b="0" i="0" u="none" kern="1200" dirty="0"/>
        </a:p>
      </dsp:txBody>
      <dsp:txXfrm>
        <a:off x="2008973" y="588018"/>
        <a:ext cx="1824249" cy="1094549"/>
      </dsp:txXfrm>
    </dsp:sp>
    <dsp:sp modelId="{F4F2863F-4E66-4BA0-8CDC-85A2814551B9}">
      <dsp:nvSpPr>
        <dsp:cNvPr id="0" name=""/>
        <dsp:cNvSpPr/>
      </dsp:nvSpPr>
      <dsp:spPr>
        <a:xfrm>
          <a:off x="4015648" y="588018"/>
          <a:ext cx="1824249" cy="1094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i="0" u="none" kern="1200" dirty="0" smtClean="0"/>
            <a:t>Lane Change </a:t>
          </a:r>
          <a:endParaRPr lang="en-GB" sz="2400" b="0" i="0" u="none" kern="1200" dirty="0"/>
        </a:p>
      </dsp:txBody>
      <dsp:txXfrm>
        <a:off x="4015648" y="588018"/>
        <a:ext cx="1824249" cy="1094549"/>
      </dsp:txXfrm>
    </dsp:sp>
    <dsp:sp modelId="{3C3DB90D-98CC-4EF4-AF5E-1CFA1CA4A6CA}">
      <dsp:nvSpPr>
        <dsp:cNvPr id="0" name=""/>
        <dsp:cNvSpPr/>
      </dsp:nvSpPr>
      <dsp:spPr>
        <a:xfrm>
          <a:off x="6022322" y="588018"/>
          <a:ext cx="1824249" cy="1094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i="0" u="none" kern="1200" dirty="0" smtClean="0"/>
            <a:t>Overtake</a:t>
          </a:r>
          <a:endParaRPr lang="en-GB" sz="2400" b="0" i="0" u="none" kern="1200" dirty="0"/>
        </a:p>
      </dsp:txBody>
      <dsp:txXfrm>
        <a:off x="6022322" y="588018"/>
        <a:ext cx="1824249" cy="1094549"/>
      </dsp:txXfrm>
    </dsp:sp>
    <dsp:sp modelId="{43D98DE0-5112-4D6C-9375-2121CEA914A5}">
      <dsp:nvSpPr>
        <dsp:cNvPr id="0" name=""/>
        <dsp:cNvSpPr/>
      </dsp:nvSpPr>
      <dsp:spPr>
        <a:xfrm>
          <a:off x="2299" y="1864993"/>
          <a:ext cx="1824249" cy="1094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i="0" u="none" kern="1200" dirty="0" smtClean="0"/>
            <a:t>Single lane overtake</a:t>
          </a:r>
          <a:endParaRPr lang="en-GB" sz="2400" b="0" i="0" u="none" kern="1200" dirty="0"/>
        </a:p>
      </dsp:txBody>
      <dsp:txXfrm>
        <a:off x="2299" y="1864993"/>
        <a:ext cx="1824249" cy="1094549"/>
      </dsp:txXfrm>
    </dsp:sp>
    <dsp:sp modelId="{888CA1CA-D542-4B62-A4B3-3065FBDBCB8E}">
      <dsp:nvSpPr>
        <dsp:cNvPr id="0" name=""/>
        <dsp:cNvSpPr/>
      </dsp:nvSpPr>
      <dsp:spPr>
        <a:xfrm>
          <a:off x="2008973" y="1864993"/>
          <a:ext cx="1824249" cy="1094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i="0" u="none" kern="1200" dirty="0" smtClean="0"/>
            <a:t>Cancel single lane overtake</a:t>
          </a:r>
          <a:endParaRPr lang="en-GB" sz="2400" b="0" i="0" u="none" kern="1200" dirty="0"/>
        </a:p>
      </dsp:txBody>
      <dsp:txXfrm>
        <a:off x="2008973" y="1864993"/>
        <a:ext cx="1824249" cy="1094549"/>
      </dsp:txXfrm>
    </dsp:sp>
    <dsp:sp modelId="{D3C94370-1CD8-4D2F-B85B-911C17F8F6D1}">
      <dsp:nvSpPr>
        <dsp:cNvPr id="0" name=""/>
        <dsp:cNvSpPr/>
      </dsp:nvSpPr>
      <dsp:spPr>
        <a:xfrm>
          <a:off x="4015648" y="1864993"/>
          <a:ext cx="1824249" cy="1094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i="0" u="none" kern="1200" dirty="0" smtClean="0"/>
            <a:t>Complete single lane overtake</a:t>
          </a:r>
          <a:endParaRPr lang="en-GB" sz="2400" kern="1200" dirty="0"/>
        </a:p>
      </dsp:txBody>
      <dsp:txXfrm>
        <a:off x="4015648" y="1864993"/>
        <a:ext cx="1824249" cy="1094549"/>
      </dsp:txXfrm>
    </dsp:sp>
    <dsp:sp modelId="{61D9C8C9-2CA0-4D28-92D2-1AE3FE9565CB}">
      <dsp:nvSpPr>
        <dsp:cNvPr id="0" name=""/>
        <dsp:cNvSpPr/>
      </dsp:nvSpPr>
      <dsp:spPr>
        <a:xfrm>
          <a:off x="6022322" y="1864993"/>
          <a:ext cx="1824249" cy="1094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i="0" u="none" kern="1200" smtClean="0"/>
            <a:t>Be overtaken</a:t>
          </a:r>
          <a:endParaRPr lang="en-GB" sz="2400" b="0" i="0" u="none" kern="1200"/>
        </a:p>
      </dsp:txBody>
      <dsp:txXfrm>
        <a:off x="6022322" y="1864993"/>
        <a:ext cx="1824249" cy="1094549"/>
      </dsp:txXfrm>
    </dsp:sp>
    <dsp:sp modelId="{4AF1B8DE-785F-4EA8-B7AF-8D921EE87BFA}">
      <dsp:nvSpPr>
        <dsp:cNvPr id="0" name=""/>
        <dsp:cNvSpPr/>
      </dsp:nvSpPr>
      <dsp:spPr>
        <a:xfrm>
          <a:off x="2299" y="3141967"/>
          <a:ext cx="1824249" cy="1094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i="0" u="none" kern="1200" smtClean="0"/>
            <a:t>Maintain Separation Steer</a:t>
          </a:r>
          <a:endParaRPr lang="en-GB" sz="2400" b="0" i="0" u="none" kern="1200"/>
        </a:p>
      </dsp:txBody>
      <dsp:txXfrm>
        <a:off x="2299" y="3141967"/>
        <a:ext cx="1824249" cy="1094549"/>
      </dsp:txXfrm>
    </dsp:sp>
    <dsp:sp modelId="{1185A869-DEAE-4B2F-8E76-8F3FE99A8229}">
      <dsp:nvSpPr>
        <dsp:cNvPr id="0" name=""/>
        <dsp:cNvSpPr/>
      </dsp:nvSpPr>
      <dsp:spPr>
        <a:xfrm>
          <a:off x="2008973" y="3141967"/>
          <a:ext cx="1824249" cy="1094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i="0" u="none" kern="1200" smtClean="0"/>
            <a:t>Slow Down</a:t>
          </a:r>
          <a:endParaRPr lang="en-GB" sz="2400" b="0" i="0" u="none" kern="1200"/>
        </a:p>
      </dsp:txBody>
      <dsp:txXfrm>
        <a:off x="2008973" y="3141967"/>
        <a:ext cx="1824249" cy="1094549"/>
      </dsp:txXfrm>
    </dsp:sp>
    <dsp:sp modelId="{4BF5C5EF-C91D-4B84-A87A-E56CBDC9F47E}">
      <dsp:nvSpPr>
        <dsp:cNvPr id="0" name=""/>
        <dsp:cNvSpPr/>
      </dsp:nvSpPr>
      <dsp:spPr>
        <a:xfrm>
          <a:off x="4015648" y="3141967"/>
          <a:ext cx="1824249" cy="1094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i="0" u="none" kern="1200" smtClean="0"/>
            <a:t>Discover Conflicting Interests </a:t>
          </a:r>
          <a:endParaRPr lang="en-GB" sz="2400" b="0" i="0" u="none" kern="1200"/>
        </a:p>
      </dsp:txBody>
      <dsp:txXfrm>
        <a:off x="4015648" y="3141967"/>
        <a:ext cx="1824249" cy="1094549"/>
      </dsp:txXfrm>
    </dsp:sp>
    <dsp:sp modelId="{A0CAA89C-C694-4113-8051-8959E1D3EB68}">
      <dsp:nvSpPr>
        <dsp:cNvPr id="0" name=""/>
        <dsp:cNvSpPr/>
      </dsp:nvSpPr>
      <dsp:spPr>
        <a:xfrm>
          <a:off x="6022322" y="3141967"/>
          <a:ext cx="1824249" cy="1094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0" i="0" u="none" kern="1200" smtClean="0"/>
            <a:t>Travel Straight</a:t>
          </a:r>
          <a:endParaRPr lang="en-GB" sz="2400" b="0" i="0" u="none" kern="1200"/>
        </a:p>
      </dsp:txBody>
      <dsp:txXfrm>
        <a:off x="6022322" y="3141967"/>
        <a:ext cx="1824249" cy="1094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F8867-FA7F-42EA-9167-00E07E792C02}">
      <dsp:nvSpPr>
        <dsp:cNvPr id="0" name=""/>
        <dsp:cNvSpPr/>
      </dsp:nvSpPr>
      <dsp:spPr>
        <a:xfrm>
          <a:off x="6349" y="1409273"/>
          <a:ext cx="1897832" cy="1245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Select the best </a:t>
          </a:r>
          <a:r>
            <a:rPr lang="en-GB" sz="1800" b="1" kern="1200" dirty="0" smtClean="0"/>
            <a:t>Obstacle Avoidance Point</a:t>
          </a:r>
          <a:endParaRPr lang="en-GB" sz="1800" b="1" kern="1200" dirty="0"/>
        </a:p>
      </dsp:txBody>
      <dsp:txXfrm>
        <a:off x="42827" y="1445751"/>
        <a:ext cx="1824876" cy="1172496"/>
      </dsp:txXfrm>
    </dsp:sp>
    <dsp:sp modelId="{9F60C185-DF8A-41F2-B2C6-B3A8A43D4835}">
      <dsp:nvSpPr>
        <dsp:cNvPr id="0" name=""/>
        <dsp:cNvSpPr/>
      </dsp:nvSpPr>
      <dsp:spPr>
        <a:xfrm>
          <a:off x="2093965" y="1796668"/>
          <a:ext cx="402340" cy="470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093965" y="1890800"/>
        <a:ext cx="281638" cy="282398"/>
      </dsp:txXfrm>
    </dsp:sp>
    <dsp:sp modelId="{D674FE0C-21AF-471F-98ED-6B3147144E64}">
      <dsp:nvSpPr>
        <dsp:cNvPr id="0" name=""/>
        <dsp:cNvSpPr/>
      </dsp:nvSpPr>
      <dsp:spPr>
        <a:xfrm>
          <a:off x="2663315" y="1409273"/>
          <a:ext cx="1897832" cy="1245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Join current position to avoidance point by a trajectory</a:t>
          </a:r>
          <a:endParaRPr lang="en-GB" sz="1800" kern="1200" dirty="0"/>
        </a:p>
      </dsp:txBody>
      <dsp:txXfrm>
        <a:off x="2699793" y="1445751"/>
        <a:ext cx="1824876" cy="1172496"/>
      </dsp:txXfrm>
    </dsp:sp>
    <dsp:sp modelId="{47FD80FB-FE97-423F-8210-764931F20BF4}">
      <dsp:nvSpPr>
        <dsp:cNvPr id="0" name=""/>
        <dsp:cNvSpPr/>
      </dsp:nvSpPr>
      <dsp:spPr>
        <a:xfrm>
          <a:off x="4750931" y="1796668"/>
          <a:ext cx="402340" cy="470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4750931" y="1890800"/>
        <a:ext cx="281638" cy="282398"/>
      </dsp:txXfrm>
    </dsp:sp>
    <dsp:sp modelId="{B5EFA283-CF50-48B6-8B89-2418237B1406}">
      <dsp:nvSpPr>
        <dsp:cNvPr id="0" name=""/>
        <dsp:cNvSpPr/>
      </dsp:nvSpPr>
      <dsp:spPr>
        <a:xfrm>
          <a:off x="5320281" y="1409273"/>
          <a:ext cx="1897832" cy="1245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The trajectory is checked for feasibility </a:t>
          </a:r>
          <a:endParaRPr lang="en-GB" sz="1800" kern="1200" dirty="0"/>
        </a:p>
      </dsp:txBody>
      <dsp:txXfrm>
        <a:off x="5356759" y="1445751"/>
        <a:ext cx="1824876" cy="11724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5955D-74ED-497C-A574-67669D877D4D}">
      <dsp:nvSpPr>
        <dsp:cNvPr id="0" name=""/>
        <dsp:cNvSpPr/>
      </dsp:nvSpPr>
      <dsp:spPr>
        <a:xfrm>
          <a:off x="6265" y="90167"/>
          <a:ext cx="1872700" cy="1475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Traverse a sweeping line along the length of the road</a:t>
          </a:r>
          <a:endParaRPr lang="en-GB" sz="1800" kern="1200" dirty="0"/>
        </a:p>
      </dsp:txBody>
      <dsp:txXfrm>
        <a:off x="49491" y="133393"/>
        <a:ext cx="1786248" cy="1389396"/>
      </dsp:txXfrm>
    </dsp:sp>
    <dsp:sp modelId="{E975005C-7D59-4B0A-9967-726BB1F39028}">
      <dsp:nvSpPr>
        <dsp:cNvPr id="0" name=""/>
        <dsp:cNvSpPr/>
      </dsp:nvSpPr>
      <dsp:spPr>
        <a:xfrm>
          <a:off x="2066235" y="595877"/>
          <a:ext cx="397012" cy="4644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066235" y="688763"/>
        <a:ext cx="277908" cy="278657"/>
      </dsp:txXfrm>
    </dsp:sp>
    <dsp:sp modelId="{66A78044-35F4-41E4-A0EA-B2AFD4856BB6}">
      <dsp:nvSpPr>
        <dsp:cNvPr id="0" name=""/>
        <dsp:cNvSpPr/>
      </dsp:nvSpPr>
      <dsp:spPr>
        <a:xfrm>
          <a:off x="2628045" y="90167"/>
          <a:ext cx="1872700" cy="1475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For every obstacle-free segment of line, find best avoidance point</a:t>
          </a:r>
          <a:endParaRPr lang="en-GB" sz="1800" kern="1200" dirty="0"/>
        </a:p>
      </dsp:txBody>
      <dsp:txXfrm>
        <a:off x="2671271" y="133393"/>
        <a:ext cx="1786248" cy="1389396"/>
      </dsp:txXfrm>
    </dsp:sp>
    <dsp:sp modelId="{4F4FD2E7-A73A-4641-8388-1A5601991403}">
      <dsp:nvSpPr>
        <dsp:cNvPr id="0" name=""/>
        <dsp:cNvSpPr/>
      </dsp:nvSpPr>
      <dsp:spPr>
        <a:xfrm>
          <a:off x="4688016" y="595877"/>
          <a:ext cx="397012" cy="4644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4688016" y="688763"/>
        <a:ext cx="277908" cy="278657"/>
      </dsp:txXfrm>
    </dsp:sp>
    <dsp:sp modelId="{6687B959-AF1D-4903-BDC6-E8D5306BEB9C}">
      <dsp:nvSpPr>
        <dsp:cNvPr id="0" name=""/>
        <dsp:cNvSpPr/>
      </dsp:nvSpPr>
      <dsp:spPr>
        <a:xfrm>
          <a:off x="5249826" y="90167"/>
          <a:ext cx="1872700" cy="1475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Find overall best avoidance point</a:t>
          </a:r>
          <a:endParaRPr lang="en-GB" sz="1800" kern="1200" dirty="0"/>
        </a:p>
      </dsp:txBody>
      <dsp:txXfrm>
        <a:off x="5293052" y="133393"/>
        <a:ext cx="1786248" cy="138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D223BFE-747D-491E-80A8-CE72325D6E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42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119D3-047A-4699-AF67-9471DD3668B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6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11" name="Picture 39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23876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8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3736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5650" y="6519863"/>
            <a:ext cx="177323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555875" y="6519863"/>
            <a:ext cx="4392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School</a:t>
            </a:r>
            <a:r>
              <a:rPr lang="en-GB" sz="1400" baseline="0" dirty="0" smtClean="0">
                <a:solidFill>
                  <a:schemeClr val="tx2"/>
                </a:solidFill>
              </a:rPr>
              <a:t> of Systems, Engineering, </a:t>
            </a:r>
            <a:r>
              <a:rPr lang="en-GB" sz="1400" dirty="0" smtClean="0">
                <a:solidFill>
                  <a:schemeClr val="tx2"/>
                </a:solidFill>
              </a:rPr>
              <a:t>University </a:t>
            </a:r>
            <a:r>
              <a:rPr lang="en-GB" sz="1400" dirty="0">
                <a:solidFill>
                  <a:schemeClr val="tx2"/>
                </a:solidFill>
              </a:rPr>
              <a:t>of </a:t>
            </a:r>
            <a:r>
              <a:rPr lang="en-GB" sz="1400" dirty="0" smtClean="0">
                <a:solidFill>
                  <a:schemeClr val="tx2"/>
                </a:solidFill>
              </a:rPr>
              <a:t>Reading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 smtClean="0">
                <a:solidFill>
                  <a:schemeClr val="tx2"/>
                </a:solidFill>
              </a:rPr>
              <a:t>rkala.99k.org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hidden">
          <a:xfrm>
            <a:off x="6588125" y="0"/>
            <a:ext cx="2555875" cy="1196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3107" name="Picture 35" descr="Device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114" name="Picture 42" descr="powerpoint-image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81075"/>
            <a:ext cx="53467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1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7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4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3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rkala.99k.org</a:t>
            </a:r>
          </a:p>
        </p:txBody>
      </p:sp>
    </p:spTree>
    <p:extLst>
      <p:ext uri="{BB962C8B-B14F-4D97-AF65-F5344CB8AC3E}">
        <p14:creationId xmlns:p14="http://schemas.microsoft.com/office/powerpoint/2010/main" val="18520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4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619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312" y="6519863"/>
            <a:ext cx="136840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 dirty="0" smtClean="0"/>
              <a:t>rkala.99k.org</a:t>
            </a:r>
            <a:endParaRPr lang="en-GB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650" y="6519863"/>
            <a:ext cx="6337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1400" dirty="0" smtClean="0"/>
              <a:t>Motion Planning </a:t>
            </a:r>
            <a:r>
              <a:rPr lang="en-GB" sz="1400" baseline="0" dirty="0" smtClean="0"/>
              <a:t> for Multiple Autonomous Vehicles</a:t>
            </a:r>
            <a:endParaRPr lang="en-GB" sz="1400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April, 2013</a:t>
            </a:r>
            <a:endParaRPr lang="en-GB" dirty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987675"/>
            <a:ext cx="7920038" cy="137742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Motion Planning for Multiple Autonomous Vehicles 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2200" y="5373688"/>
            <a:ext cx="2303488" cy="925512"/>
          </a:xfrm>
        </p:spPr>
        <p:txBody>
          <a:bodyPr/>
          <a:lstStyle/>
          <a:p>
            <a:pPr algn="r"/>
            <a:r>
              <a:rPr lang="en-US" dirty="0" smtClean="0"/>
              <a:t>Rahul Kala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74970" y="4447704"/>
            <a:ext cx="657735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tabLst>
                <a:tab pos="4038600" algn="l"/>
              </a:tabLst>
            </a:pPr>
            <a:r>
              <a:rPr lang="en-US" sz="5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Logic Based Planning</a:t>
            </a:r>
            <a:endParaRPr lang="en-US" sz="5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37321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Presentation of paper: </a:t>
            </a:r>
            <a:r>
              <a:rPr lang="en-US" sz="1400" dirty="0"/>
              <a:t>R. Kala, K. Warwick (2013) Motion Planning of Autonomous Vehicles in a Non-Autonomous Vehicle Environment without Speed Lanes, </a:t>
            </a:r>
            <a:r>
              <a:rPr lang="en-US" sz="1400" i="1" dirty="0"/>
              <a:t>Engineering Applications of Artificial Intelligence</a:t>
            </a:r>
            <a:r>
              <a:rPr lang="en-US" sz="1400" dirty="0"/>
              <a:t>, 26(5-6): 1588–1601.</a:t>
            </a:r>
            <a:endParaRPr lang="en-GB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1: Obstacle Avoidance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755576" y="260648"/>
          <a:ext cx="7224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827584" y="4149080"/>
          <a:ext cx="712879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flipV="1">
            <a:off x="1907704" y="2852936"/>
            <a:ext cx="0" cy="79208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1907704" y="3645024"/>
            <a:ext cx="5184576" cy="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7092280" y="3645024"/>
            <a:ext cx="0" cy="648072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1: Obstacle Avoidance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755576" y="3140968"/>
          <a:ext cx="712879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95536" y="1052736"/>
          <a:ext cx="74888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115616" y="4913784"/>
          <a:ext cx="777686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7020272" y="4725144"/>
            <a:ext cx="0" cy="432048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flipV="1">
            <a:off x="4355976" y="2708920"/>
            <a:ext cx="0" cy="504056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1: Obstacle Avoidance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3568" y="1844824"/>
            <a:ext cx="7704856" cy="20882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39752" y="2276872"/>
            <a:ext cx="1800200" cy="1008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220072" y="2276872"/>
            <a:ext cx="720080" cy="50405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555776" y="1916832"/>
            <a:ext cx="0" cy="2088232"/>
          </a:xfrm>
          <a:prstGeom prst="line">
            <a:avLst/>
          </a:prstGeom>
          <a:noFill/>
          <a:ln w="254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275856" y="1844824"/>
            <a:ext cx="0" cy="2088232"/>
          </a:xfrm>
          <a:prstGeom prst="line">
            <a:avLst/>
          </a:prstGeom>
          <a:noFill/>
          <a:ln w="254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995936" y="1844824"/>
            <a:ext cx="0" cy="2088232"/>
          </a:xfrm>
          <a:prstGeom prst="line">
            <a:avLst/>
          </a:prstGeom>
          <a:noFill/>
          <a:ln w="254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580112" y="1844824"/>
            <a:ext cx="0" cy="2088232"/>
          </a:xfrm>
          <a:prstGeom prst="line">
            <a:avLst/>
          </a:prstGeom>
          <a:noFill/>
          <a:ln w="254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411760" y="3356992"/>
            <a:ext cx="288032" cy="144016"/>
          </a:xfrm>
          <a:prstGeom prst="line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339752" y="3399383"/>
            <a:ext cx="360040" cy="144016"/>
          </a:xfrm>
          <a:prstGeom prst="line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131840" y="3501008"/>
            <a:ext cx="288032" cy="144016"/>
          </a:xfrm>
          <a:prstGeom prst="line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3059832" y="3501008"/>
            <a:ext cx="360040" cy="144016"/>
          </a:xfrm>
          <a:prstGeom prst="line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851920" y="3356992"/>
            <a:ext cx="288032" cy="144016"/>
          </a:xfrm>
          <a:prstGeom prst="line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779912" y="3356992"/>
            <a:ext cx="360040" cy="144016"/>
          </a:xfrm>
          <a:prstGeom prst="line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5436096" y="3212976"/>
            <a:ext cx="288032" cy="144016"/>
          </a:xfrm>
          <a:prstGeom prst="line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5364088" y="3212976"/>
            <a:ext cx="360040" cy="144016"/>
          </a:xfrm>
          <a:prstGeom prst="line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2195736" y="339938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3808" y="350100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5896" y="350100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0072" y="332737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584" y="198884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Sweeping Line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5776" y="24928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Obstacle</a:t>
            </a:r>
            <a:endParaRPr lang="en-GB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5724128" y="1772816"/>
            <a:ext cx="0" cy="504056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5724128" y="2780928"/>
            <a:ext cx="0" cy="1181746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6156176" y="24208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Wider side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 flipV="1">
            <a:off x="5724128" y="2060848"/>
            <a:ext cx="1008112" cy="36004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 flipH="1">
            <a:off x="5796136" y="2852936"/>
            <a:ext cx="1080120" cy="576064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3568" y="4221088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Best avoidance points are </a:t>
            </a:r>
            <a:r>
              <a:rPr lang="en-GB" sz="2000" b="1" dirty="0" smtClean="0"/>
              <a:t>A</a:t>
            </a:r>
            <a:r>
              <a:rPr lang="en-GB" sz="2000" dirty="0" smtClean="0"/>
              <a:t>,</a:t>
            </a:r>
            <a:r>
              <a:rPr lang="en-GB" sz="2000" b="1" dirty="0" smtClean="0"/>
              <a:t> B</a:t>
            </a:r>
            <a:r>
              <a:rPr lang="en-GB" sz="2000" dirty="0" smtClean="0"/>
              <a:t>, </a:t>
            </a:r>
            <a:r>
              <a:rPr lang="en-GB" sz="2000" b="1" dirty="0" smtClean="0"/>
              <a:t>C </a:t>
            </a:r>
            <a:r>
              <a:rPr lang="en-GB" sz="2000" dirty="0" smtClean="0"/>
              <a:t>and </a:t>
            </a:r>
            <a:r>
              <a:rPr lang="en-GB" sz="2000" b="1" dirty="0" smtClean="0"/>
              <a:t>D </a:t>
            </a:r>
            <a:r>
              <a:rPr lang="en-GB" sz="2000" dirty="0" smtClean="0"/>
              <a:t>based on widest segment and widest separation</a:t>
            </a:r>
          </a:p>
          <a:p>
            <a:r>
              <a:rPr lang="en-GB" sz="2000" dirty="0" smtClean="0"/>
              <a:t>Overall best is </a:t>
            </a:r>
            <a:r>
              <a:rPr lang="en-GB" sz="2000" b="1" dirty="0" smtClean="0"/>
              <a:t>B</a:t>
            </a:r>
          </a:p>
          <a:p>
            <a:endParaRPr lang="en-GB" sz="2000" dirty="0" smtClean="0"/>
          </a:p>
          <a:p>
            <a:r>
              <a:rPr lang="en-GB" sz="2000" dirty="0" smtClean="0"/>
              <a:t>If A is select the vehicle will need 2 turns: L to A, A to B</a:t>
            </a:r>
          </a:p>
          <a:p>
            <a:r>
              <a:rPr lang="en-GB" sz="2000" dirty="0" smtClean="0"/>
              <a:t>If B is select the vehicle will need 1 turn: L to B</a:t>
            </a:r>
          </a:p>
          <a:p>
            <a:r>
              <a:rPr lang="en-GB" sz="2000" dirty="0" smtClean="0"/>
              <a:t>Vehicle cannot construct a collision free trajectory from L to C or D</a:t>
            </a:r>
          </a:p>
          <a:p>
            <a:endParaRPr lang="en-GB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611560" y="278092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Current Position (</a:t>
            </a:r>
            <a:r>
              <a:rPr lang="en-GB" b="1" dirty="0" smtClean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1337481" y="3062720"/>
            <a:ext cx="3589361" cy="582304"/>
          </a:xfrm>
          <a:custGeom>
            <a:avLst/>
            <a:gdLst>
              <a:gd name="connsiteX0" fmla="*/ 0 w 3589361"/>
              <a:gd name="connsiteY0" fmla="*/ 84161 h 582304"/>
              <a:gd name="connsiteX1" fmla="*/ 518615 w 3589361"/>
              <a:gd name="connsiteY1" fmla="*/ 70513 h 582304"/>
              <a:gd name="connsiteX2" fmla="*/ 1910686 w 3589361"/>
              <a:gd name="connsiteY2" fmla="*/ 507241 h 582304"/>
              <a:gd name="connsiteX3" fmla="*/ 3589361 w 3589361"/>
              <a:gd name="connsiteY3" fmla="*/ 520889 h 58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9361" h="582304">
                <a:moveTo>
                  <a:pt x="0" y="84161"/>
                </a:moveTo>
                <a:cubicBezTo>
                  <a:pt x="100083" y="42080"/>
                  <a:pt x="200167" y="0"/>
                  <a:pt x="518615" y="70513"/>
                </a:cubicBezTo>
                <a:cubicBezTo>
                  <a:pt x="837063" y="141026"/>
                  <a:pt x="1398895" y="432178"/>
                  <a:pt x="1910686" y="507241"/>
                </a:cubicBezTo>
                <a:cubicBezTo>
                  <a:pt x="2422477" y="582304"/>
                  <a:pt x="3005919" y="551596"/>
                  <a:pt x="3589361" y="520889"/>
                </a:cubicBezTo>
              </a:path>
            </a:pathLst>
          </a:cu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1: Obstacle Avoidance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"/>
          <p:cNvPicPr/>
          <p:nvPr/>
        </p:nvPicPr>
        <p:blipFill>
          <a:blip r:embed="rId2" cstate="print"/>
          <a:srcRect l="8765" t="5383" r="9093" b="10092"/>
          <a:stretch>
            <a:fillRect/>
          </a:stretch>
        </p:blipFill>
        <p:spPr bwMode="auto">
          <a:xfrm>
            <a:off x="1331640" y="1556792"/>
            <a:ext cx="68407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581745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Each point of obstacle avoidance is as per the objectives of keeping relative position same and maximizing separation (under threshold)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2: Centring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If no other vehicle/ obstacle as per projections</a:t>
            </a:r>
          </a:p>
          <a:p>
            <a:endParaRPr lang="en-GB" sz="2800" dirty="0" smtClean="0"/>
          </a:p>
          <a:p>
            <a:r>
              <a:rPr lang="en-GB" sz="2800" dirty="0" smtClean="0"/>
              <a:t>Slowly drift towards the centre of the road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3: Lane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a behaviour –  A condition which must be true on any lateral movement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67544" y="2564904"/>
            <a:ext cx="8280920" cy="16561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23728" y="2780928"/>
            <a:ext cx="864096" cy="33946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91880" y="3356992"/>
            <a:ext cx="864096" cy="33946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84168" y="3429000"/>
            <a:ext cx="864096" cy="33946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843808" y="2996952"/>
            <a:ext cx="1368152" cy="0"/>
          </a:xfrm>
          <a:prstGeom prst="straightConnector1">
            <a:avLst/>
          </a:prstGeom>
          <a:noFill/>
          <a:ln w="25400">
            <a:solidFill>
              <a:srgbClr val="00B0F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660232" y="3573016"/>
            <a:ext cx="648072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 bwMode="auto">
          <a:xfrm>
            <a:off x="4299045" y="2965464"/>
            <a:ext cx="1337480" cy="529014"/>
          </a:xfrm>
          <a:custGeom>
            <a:avLst/>
            <a:gdLst>
              <a:gd name="connsiteX0" fmla="*/ 0 w 1337480"/>
              <a:gd name="connsiteY0" fmla="*/ 673290 h 673290"/>
              <a:gd name="connsiteX1" fmla="*/ 423080 w 1337480"/>
              <a:gd name="connsiteY1" fmla="*/ 577756 h 673290"/>
              <a:gd name="connsiteX2" fmla="*/ 586854 w 1337480"/>
              <a:gd name="connsiteY2" fmla="*/ 127380 h 673290"/>
              <a:gd name="connsiteX3" fmla="*/ 1119116 w 1337480"/>
              <a:gd name="connsiteY3" fmla="*/ 18197 h 673290"/>
              <a:gd name="connsiteX4" fmla="*/ 1337480 w 1337480"/>
              <a:gd name="connsiteY4" fmla="*/ 18197 h 67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480" h="673290">
                <a:moveTo>
                  <a:pt x="0" y="673290"/>
                </a:moveTo>
                <a:cubicBezTo>
                  <a:pt x="162635" y="671015"/>
                  <a:pt x="325271" y="668741"/>
                  <a:pt x="423080" y="577756"/>
                </a:cubicBezTo>
                <a:cubicBezTo>
                  <a:pt x="520889" y="486771"/>
                  <a:pt x="470848" y="220640"/>
                  <a:pt x="586854" y="127380"/>
                </a:cubicBezTo>
                <a:cubicBezTo>
                  <a:pt x="702860" y="34120"/>
                  <a:pt x="994012" y="36394"/>
                  <a:pt x="1119116" y="18197"/>
                </a:cubicBezTo>
                <a:cubicBezTo>
                  <a:pt x="1244220" y="0"/>
                  <a:pt x="1290850" y="9098"/>
                  <a:pt x="1337480" y="18197"/>
                </a:cubicBezTo>
              </a:path>
            </a:pathLst>
          </a:custGeom>
          <a:noFill/>
          <a:ln w="38100">
            <a:solidFill>
              <a:srgbClr val="7030A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040" y="4509120"/>
            <a:ext cx="864096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Char char="•"/>
            </a:pPr>
            <a:r>
              <a:rPr lang="en-GB" dirty="0" smtClean="0">
                <a:latin typeface="+mn-lt"/>
              </a:rPr>
              <a:t>Lane change only allowed if the complete trajectory can be traversed without other (blue) vehicle slowing.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Char char="•"/>
            </a:pPr>
            <a:r>
              <a:rPr lang="en-GB" dirty="0" smtClean="0">
                <a:latin typeface="+mn-lt"/>
              </a:rPr>
              <a:t>Else purple vehicle may come ahead of the blue vehicle, not giving it enough time to slow down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15816" y="263691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Very fast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3968" y="339938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Very slow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8024" y="249289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Lane change trajectory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4: Overtaking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23528" y="748928"/>
          <a:ext cx="8496944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23528" y="3140968"/>
          <a:ext cx="609600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H="1">
            <a:off x="4067944" y="3573016"/>
            <a:ext cx="2160240" cy="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6228184" y="2924944"/>
            <a:ext cx="0" cy="648072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47656" y="566124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Jump to slide 25 to avoid details</a:t>
            </a:r>
            <a:endParaRPr lang="en-GB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4: Overtaking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484784"/>
            <a:ext cx="7931150" cy="4343400"/>
          </a:xfrm>
        </p:spPr>
        <p:txBody>
          <a:bodyPr/>
          <a:lstStyle/>
          <a:p>
            <a:pPr>
              <a:buNone/>
            </a:pPr>
            <a:r>
              <a:rPr lang="en-GB" i="1" dirty="0" smtClean="0"/>
              <a:t>Decide the vehicle to be overtaken (only one)</a:t>
            </a:r>
          </a:p>
          <a:p>
            <a:r>
              <a:rPr lang="en-GB" dirty="0" smtClean="0"/>
              <a:t>Faster vehicle within the overtaking </a:t>
            </a:r>
          </a:p>
          <a:p>
            <a:r>
              <a:rPr lang="en-GB" dirty="0" smtClean="0"/>
              <a:t>Least lateral deviation from the overtaking vehicle</a:t>
            </a:r>
          </a:p>
          <a:p>
            <a:r>
              <a:rPr lang="en-GB" dirty="0" smtClean="0"/>
              <a:t>Not too far ahead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67544" y="3770456"/>
            <a:ext cx="8280920" cy="18722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95736" y="4346520"/>
            <a:ext cx="864096" cy="33946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236296" y="4295086"/>
            <a:ext cx="864096" cy="33946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27984" y="3986480"/>
            <a:ext cx="864096" cy="33946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915816" y="4490536"/>
            <a:ext cx="1368152" cy="0"/>
          </a:xfrm>
          <a:prstGeom prst="straightConnector1">
            <a:avLst/>
          </a:prstGeom>
          <a:noFill/>
          <a:ln w="25400">
            <a:solidFill>
              <a:srgbClr val="00B0F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076056" y="4130496"/>
            <a:ext cx="648072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4860032" y="4490536"/>
            <a:ext cx="864096" cy="3394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812360" y="4439102"/>
            <a:ext cx="648072" cy="0"/>
          </a:xfrm>
          <a:prstGeom prst="straightConnector1">
            <a:avLst/>
          </a:prstGeom>
          <a:noFill/>
          <a:ln w="25400">
            <a:solidFill>
              <a:srgbClr val="7030A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364088" y="4634552"/>
            <a:ext cx="64807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619672" y="470656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Overtaking vehicle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1960" y="477856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Vehicle to be overtaken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470656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Too far ahead to be overtaken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3848" y="330879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Larger lateral deviation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203848" y="4172887"/>
            <a:ext cx="0" cy="720080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92080" y="5685055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Faster vehicles ahead, laterally within this distance considered for overtaking</a:t>
            </a:r>
            <a:endParaRPr lang="en-GB" sz="1800" dirty="0"/>
          </a:p>
        </p:txBody>
      </p:sp>
      <p:cxnSp>
        <p:nvCxnSpPr>
          <p:cNvPr id="27" name="Straight Arrow Connector 26"/>
          <p:cNvCxnSpPr>
            <a:endCxn id="25" idx="1"/>
          </p:cNvCxnSpPr>
          <p:nvPr/>
        </p:nvCxnSpPr>
        <p:spPr bwMode="auto">
          <a:xfrm>
            <a:off x="3203848" y="4532927"/>
            <a:ext cx="2088232" cy="1613793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3203848" y="4221088"/>
            <a:ext cx="5544616" cy="0"/>
          </a:xfrm>
          <a:prstGeom prst="line">
            <a:avLst/>
          </a:prstGeom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>
            <a:off x="3203848" y="4869160"/>
            <a:ext cx="5544616" cy="0"/>
          </a:xfrm>
          <a:prstGeom prst="line">
            <a:avLst/>
          </a:prstGeom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4: Direct Overtaking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604664"/>
          </a:xfrm>
        </p:spPr>
        <p:txBody>
          <a:bodyPr/>
          <a:lstStyle/>
          <a:p>
            <a:r>
              <a:rPr lang="en-GB" b="1" dirty="0" smtClean="0"/>
              <a:t>Direct Overtake - </a:t>
            </a:r>
            <a:r>
              <a:rPr lang="en-GB" dirty="0" smtClean="0"/>
              <a:t>either/both </a:t>
            </a:r>
            <a:r>
              <a:rPr lang="en-GB" b="1" dirty="0" smtClean="0"/>
              <a:t>sides </a:t>
            </a:r>
            <a:r>
              <a:rPr lang="en-GB" dirty="0" smtClean="0"/>
              <a:t>of overtaking has minimum separation available</a:t>
            </a:r>
          </a:p>
          <a:p>
            <a:endParaRPr lang="en-GB" sz="1600" b="1" dirty="0" smtClean="0"/>
          </a:p>
          <a:p>
            <a:r>
              <a:rPr lang="en-GB" b="1" dirty="0" smtClean="0"/>
              <a:t>Side of overtake</a:t>
            </a:r>
            <a:r>
              <a:rPr lang="en-GB" dirty="0" smtClean="0"/>
              <a:t> – If vehicle to be overtaken more towards left, overtake from right, and vice versa</a:t>
            </a:r>
          </a:p>
          <a:p>
            <a:endParaRPr lang="en-GB" sz="1600" dirty="0" smtClean="0"/>
          </a:p>
          <a:p>
            <a:r>
              <a:rPr lang="en-GB" b="1" dirty="0" smtClean="0"/>
              <a:t>Point of overtake </a:t>
            </a:r>
            <a:r>
              <a:rPr lang="en-GB" dirty="0" smtClean="0"/>
              <a:t>– Laterally attempt to maintain maximum separation (under threshold) and minimum deviation from the current lateral position</a:t>
            </a:r>
          </a:p>
          <a:p>
            <a:r>
              <a:rPr lang="en-GB" dirty="0" smtClean="0"/>
              <a:t>Point of overtake is taken distant enough </a:t>
            </a:r>
            <a:r>
              <a:rPr lang="en-GB" b="1" dirty="0" smtClean="0"/>
              <a:t>along the length of the road </a:t>
            </a:r>
            <a:r>
              <a:rPr lang="en-GB" dirty="0" smtClean="0"/>
              <a:t>so as to allow the vehicle easily correct its lateral position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4: Direct Overtaking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5536" y="2670011"/>
            <a:ext cx="8280920" cy="27363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23728" y="3750131"/>
            <a:ext cx="864096" cy="33946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55976" y="2886035"/>
            <a:ext cx="864096" cy="33946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004048" y="3030051"/>
            <a:ext cx="648072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4788024" y="3953630"/>
            <a:ext cx="864096" cy="3394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292080" y="4097646"/>
            <a:ext cx="64807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547664" y="411017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Overtaking vehicle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418217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Vehicle to be overtaken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131840" y="3576498"/>
            <a:ext cx="0" cy="720080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4499992" y="3212976"/>
            <a:ext cx="0" cy="720080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4788024" y="4254187"/>
            <a:ext cx="0" cy="720080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76056" y="562233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Separation needed for overtaking</a:t>
            </a:r>
            <a:endParaRPr lang="en-GB" dirty="0"/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 bwMode="auto">
          <a:xfrm>
            <a:off x="3131840" y="4038163"/>
            <a:ext cx="1944216" cy="1999675"/>
          </a:xfrm>
          <a:prstGeom prst="straightConnector1">
            <a:avLst/>
          </a:prstGeom>
          <a:ln w="25400"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5292080" y="3534107"/>
            <a:ext cx="0" cy="2160240"/>
          </a:xfrm>
          <a:prstGeom prst="straightConnector1">
            <a:avLst/>
          </a:prstGeom>
          <a:ln w="25400"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4788024" y="4614227"/>
            <a:ext cx="360040" cy="1119029"/>
          </a:xfrm>
          <a:prstGeom prst="straightConnector1">
            <a:avLst/>
          </a:prstGeom>
          <a:ln w="25400"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4499992" y="3534107"/>
            <a:ext cx="792088" cy="0"/>
          </a:xfrm>
          <a:prstGeom prst="line">
            <a:avLst/>
          </a:prstGeom>
          <a:ln w="25400"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 bwMode="auto">
          <a:xfrm>
            <a:off x="3125337" y="3435095"/>
            <a:ext cx="1351129" cy="516340"/>
          </a:xfrm>
          <a:custGeom>
            <a:avLst/>
            <a:gdLst>
              <a:gd name="connsiteX0" fmla="*/ 0 w 1351129"/>
              <a:gd name="connsiteY0" fmla="*/ 516340 h 516340"/>
              <a:gd name="connsiteX1" fmla="*/ 409433 w 1351129"/>
              <a:gd name="connsiteY1" fmla="*/ 434454 h 516340"/>
              <a:gd name="connsiteX2" fmla="*/ 586854 w 1351129"/>
              <a:gd name="connsiteY2" fmla="*/ 65964 h 516340"/>
              <a:gd name="connsiteX3" fmla="*/ 996287 w 1351129"/>
              <a:gd name="connsiteY3" fmla="*/ 38669 h 516340"/>
              <a:gd name="connsiteX4" fmla="*/ 1351129 w 1351129"/>
              <a:gd name="connsiteY4" fmla="*/ 79612 h 5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129" h="516340">
                <a:moveTo>
                  <a:pt x="0" y="516340"/>
                </a:moveTo>
                <a:cubicBezTo>
                  <a:pt x="155812" y="512928"/>
                  <a:pt x="311624" y="509517"/>
                  <a:pt x="409433" y="434454"/>
                </a:cubicBezTo>
                <a:cubicBezTo>
                  <a:pt x="507242" y="359391"/>
                  <a:pt x="489045" y="131928"/>
                  <a:pt x="586854" y="65964"/>
                </a:cubicBezTo>
                <a:cubicBezTo>
                  <a:pt x="684663" y="0"/>
                  <a:pt x="868908" y="36394"/>
                  <a:pt x="996287" y="38669"/>
                </a:cubicBezTo>
                <a:cubicBezTo>
                  <a:pt x="1123666" y="40944"/>
                  <a:pt x="1237397" y="60278"/>
                  <a:pt x="1351129" y="79612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flipV="1">
            <a:off x="2987824" y="3966154"/>
            <a:ext cx="1800200" cy="903005"/>
          </a:xfrm>
          <a:custGeom>
            <a:avLst/>
            <a:gdLst>
              <a:gd name="connsiteX0" fmla="*/ 0 w 1351129"/>
              <a:gd name="connsiteY0" fmla="*/ 516340 h 516340"/>
              <a:gd name="connsiteX1" fmla="*/ 409433 w 1351129"/>
              <a:gd name="connsiteY1" fmla="*/ 434454 h 516340"/>
              <a:gd name="connsiteX2" fmla="*/ 586854 w 1351129"/>
              <a:gd name="connsiteY2" fmla="*/ 65964 h 516340"/>
              <a:gd name="connsiteX3" fmla="*/ 996287 w 1351129"/>
              <a:gd name="connsiteY3" fmla="*/ 38669 h 516340"/>
              <a:gd name="connsiteX4" fmla="*/ 1351129 w 1351129"/>
              <a:gd name="connsiteY4" fmla="*/ 79612 h 5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129" h="516340">
                <a:moveTo>
                  <a:pt x="0" y="516340"/>
                </a:moveTo>
                <a:cubicBezTo>
                  <a:pt x="155812" y="512928"/>
                  <a:pt x="311624" y="509517"/>
                  <a:pt x="409433" y="434454"/>
                </a:cubicBezTo>
                <a:cubicBezTo>
                  <a:pt x="507242" y="359391"/>
                  <a:pt x="489045" y="131928"/>
                  <a:pt x="586854" y="65964"/>
                </a:cubicBezTo>
                <a:cubicBezTo>
                  <a:pt x="684663" y="0"/>
                  <a:pt x="868908" y="36394"/>
                  <a:pt x="996287" y="38669"/>
                </a:cubicBezTo>
                <a:cubicBezTo>
                  <a:pt x="1123666" y="40944"/>
                  <a:pt x="1237397" y="60278"/>
                  <a:pt x="1351129" y="79612"/>
                </a:cubicBezTo>
              </a:path>
            </a:pathLst>
          </a:custGeom>
          <a:noFill/>
          <a:ln w="25400">
            <a:solidFill>
              <a:srgbClr val="00B0F0"/>
            </a:solidFill>
            <a:prstDash val="dash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1805915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Vehicle being overtaken more towards right, so overtake from the left</a:t>
            </a:r>
            <a:endParaRPr lang="en-GB" dirty="0"/>
          </a:p>
        </p:txBody>
      </p:sp>
      <p:cxnSp>
        <p:nvCxnSpPr>
          <p:cNvPr id="25" name="Straight Arrow Connector 24"/>
          <p:cNvCxnSpPr>
            <a:endCxn id="21" idx="2"/>
          </p:cNvCxnSpPr>
          <p:nvPr/>
        </p:nvCxnSpPr>
        <p:spPr bwMode="auto">
          <a:xfrm>
            <a:off x="3275856" y="2564904"/>
            <a:ext cx="436335" cy="936155"/>
          </a:xfrm>
          <a:prstGeom prst="straightConnector1">
            <a:avLst/>
          </a:prstGeom>
          <a:ln w="25400"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0" y="314096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Point of overtaking (maximizes separation)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627784" y="5733256"/>
            <a:ext cx="1944216" cy="0"/>
          </a:xfrm>
          <a:prstGeom prst="straightConnector1">
            <a:avLst/>
          </a:prstGeom>
          <a:ln w="12700"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2627784" y="2708920"/>
            <a:ext cx="0" cy="3096344"/>
          </a:xfrm>
          <a:prstGeom prst="line">
            <a:avLst/>
          </a:prstGeom>
          <a:ln w="1270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4499992" y="2670011"/>
            <a:ext cx="72008" cy="3135253"/>
          </a:xfrm>
          <a:prstGeom prst="line">
            <a:avLst/>
          </a:prstGeom>
          <a:ln w="12700"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63688" y="574603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Distance decided based on amount of change in lateral position</a:t>
            </a:r>
            <a:endParaRPr lang="en-GB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smtClean="0"/>
              <a:t>Logic Based </a:t>
            </a:r>
            <a:r>
              <a:rPr lang="en-GB" dirty="0" smtClean="0"/>
              <a:t>Planning?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Direct interpretation of observed driving behaviours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i="1" dirty="0" smtClean="0"/>
              <a:t>Issues</a:t>
            </a:r>
          </a:p>
          <a:p>
            <a:r>
              <a:rPr lang="en-GB" sz="2800" dirty="0" smtClean="0"/>
              <a:t>Modelling of the individual behaviours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i="1" dirty="0" smtClean="0"/>
              <a:t>Concept</a:t>
            </a:r>
          </a:p>
          <a:p>
            <a:r>
              <a:rPr lang="en-GB" sz="2800" dirty="0" smtClean="0"/>
              <a:t>Balance between being deliberative and being reactive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3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4: Assistive Overtaking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Assistive Overtaking </a:t>
            </a:r>
            <a:r>
              <a:rPr lang="en-GB" dirty="0" smtClean="0"/>
              <a:t>– Neither side has available separation at the start</a:t>
            </a:r>
          </a:p>
          <a:p>
            <a:r>
              <a:rPr lang="en-GB" dirty="0" smtClean="0"/>
              <a:t>Assuming all the other vehicles ahead move aside, compute total separation available</a:t>
            </a:r>
          </a:p>
          <a:p>
            <a:r>
              <a:rPr lang="en-GB" dirty="0" smtClean="0"/>
              <a:t>If that separation can host the overtake, select side and point as per the rules of direct overtaking</a:t>
            </a:r>
          </a:p>
          <a:p>
            <a:r>
              <a:rPr lang="en-GB" dirty="0" smtClean="0"/>
              <a:t>Keep moving and waiting for the other vehicles to move aside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4: Assistive Overtaking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5536" y="2420888"/>
            <a:ext cx="8280920" cy="28414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99592" y="3606115"/>
            <a:ext cx="864096" cy="33946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3848" y="3140968"/>
            <a:ext cx="864096" cy="33946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707904" y="3284984"/>
            <a:ext cx="648072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3563888" y="3809614"/>
            <a:ext cx="864096" cy="3394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067944" y="3953630"/>
            <a:ext cx="64807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23528" y="396615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Overtaking vehicle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393305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Vehicle to be overtaken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907704" y="3432482"/>
            <a:ext cx="0" cy="720080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 bwMode="auto">
          <a:xfrm>
            <a:off x="3635896" y="3480434"/>
            <a:ext cx="0" cy="380614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3563888" y="4110171"/>
            <a:ext cx="0" cy="398949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 bwMode="auto">
          <a:xfrm>
            <a:off x="1901201" y="3645024"/>
            <a:ext cx="1086623" cy="162394"/>
          </a:xfrm>
          <a:custGeom>
            <a:avLst/>
            <a:gdLst>
              <a:gd name="connsiteX0" fmla="*/ 0 w 1351129"/>
              <a:gd name="connsiteY0" fmla="*/ 516340 h 516340"/>
              <a:gd name="connsiteX1" fmla="*/ 409433 w 1351129"/>
              <a:gd name="connsiteY1" fmla="*/ 434454 h 516340"/>
              <a:gd name="connsiteX2" fmla="*/ 586854 w 1351129"/>
              <a:gd name="connsiteY2" fmla="*/ 65964 h 516340"/>
              <a:gd name="connsiteX3" fmla="*/ 996287 w 1351129"/>
              <a:gd name="connsiteY3" fmla="*/ 38669 h 516340"/>
              <a:gd name="connsiteX4" fmla="*/ 1351129 w 1351129"/>
              <a:gd name="connsiteY4" fmla="*/ 79612 h 5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129" h="516340">
                <a:moveTo>
                  <a:pt x="0" y="516340"/>
                </a:moveTo>
                <a:cubicBezTo>
                  <a:pt x="155812" y="512928"/>
                  <a:pt x="311624" y="509517"/>
                  <a:pt x="409433" y="434454"/>
                </a:cubicBezTo>
                <a:cubicBezTo>
                  <a:pt x="507242" y="359391"/>
                  <a:pt x="489045" y="131928"/>
                  <a:pt x="586854" y="65964"/>
                </a:cubicBezTo>
                <a:cubicBezTo>
                  <a:pt x="684663" y="0"/>
                  <a:pt x="868908" y="36394"/>
                  <a:pt x="996287" y="38669"/>
                </a:cubicBezTo>
                <a:cubicBezTo>
                  <a:pt x="1123666" y="40944"/>
                  <a:pt x="1237397" y="60278"/>
                  <a:pt x="1351129" y="79612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987824" y="4509120"/>
            <a:ext cx="864096" cy="33946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3491880" y="4653136"/>
            <a:ext cx="648072" cy="0"/>
          </a:xfrm>
          <a:prstGeom prst="straightConnector1">
            <a:avLst/>
          </a:prstGeom>
          <a:noFill/>
          <a:ln w="25400">
            <a:solidFill>
              <a:srgbClr val="7030A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 bwMode="auto">
          <a:xfrm>
            <a:off x="2483768" y="2636912"/>
            <a:ext cx="864096" cy="33946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2987824" y="2780928"/>
            <a:ext cx="648072" cy="0"/>
          </a:xfrm>
          <a:prstGeom prst="straightConnector1">
            <a:avLst/>
          </a:prstGeom>
          <a:noFill/>
          <a:ln w="25400">
            <a:solidFill>
              <a:srgbClr val="00206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347864" y="2924944"/>
            <a:ext cx="0" cy="308606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3131840" y="2420888"/>
            <a:ext cx="0" cy="288032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>
            <a:off x="3635896" y="4797152"/>
            <a:ext cx="0" cy="432048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3275856" y="2564904"/>
            <a:ext cx="3024336" cy="504056"/>
          </a:xfrm>
          <a:prstGeom prst="straightConnector1">
            <a:avLst/>
          </a:prstGeom>
          <a:ln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3491880" y="3068960"/>
            <a:ext cx="2736304" cy="216024"/>
          </a:xfrm>
          <a:prstGeom prst="straightConnector1">
            <a:avLst/>
          </a:prstGeom>
          <a:ln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>
            <a:off x="3779912" y="3645024"/>
            <a:ext cx="2448272" cy="0"/>
          </a:xfrm>
          <a:prstGeom prst="straightConnector1">
            <a:avLst/>
          </a:prstGeom>
          <a:ln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flipV="1">
            <a:off x="3707904" y="3933056"/>
            <a:ext cx="2448272" cy="432048"/>
          </a:xfrm>
          <a:prstGeom prst="straightConnector1">
            <a:avLst/>
          </a:prstGeom>
          <a:ln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V="1">
            <a:off x="3779912" y="4437112"/>
            <a:ext cx="2448272" cy="576064"/>
          </a:xfrm>
          <a:prstGeom prst="straightConnector1">
            <a:avLst/>
          </a:prstGeom>
          <a:ln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6300192" y="2852936"/>
            <a:ext cx="0" cy="288032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>
            <a:off x="6300192" y="3140968"/>
            <a:ext cx="0" cy="380614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>
            <a:off x="6300192" y="3501008"/>
            <a:ext cx="0" cy="380614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6300192" y="3861048"/>
            <a:ext cx="0" cy="398949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>
            <a:off x="6300192" y="4221088"/>
            <a:ext cx="0" cy="432048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72200" y="3068960"/>
            <a:ext cx="22322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Enough separation to host overtake </a:t>
            </a:r>
            <a:r>
              <a:rPr lang="en-GB" sz="1600" dirty="0" smtClean="0">
                <a:solidFill>
                  <a:schemeClr val="bg1"/>
                </a:solidFill>
              </a:rPr>
              <a:t>(basic safety distance per vehicle subtracted)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4: Assistive Overtaking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4725144"/>
            <a:ext cx="7931150" cy="1218456"/>
          </a:xfrm>
        </p:spPr>
        <p:txBody>
          <a:bodyPr/>
          <a:lstStyle/>
          <a:p>
            <a:r>
              <a:rPr lang="en-GB" dirty="0" smtClean="0"/>
              <a:t>Both vehicles simultaneously attempt overtake, more </a:t>
            </a:r>
            <a:r>
              <a:rPr lang="en-GB" b="1" dirty="0" smtClean="0"/>
              <a:t>aggressive</a:t>
            </a:r>
            <a:r>
              <a:rPr lang="en-GB" dirty="0" smtClean="0"/>
              <a:t> may succeed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67544" y="1628800"/>
            <a:ext cx="8280920" cy="28414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5616" y="2564904"/>
            <a:ext cx="864096" cy="33946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75856" y="2348880"/>
            <a:ext cx="864096" cy="33946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779912" y="2492896"/>
            <a:ext cx="648072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3275856" y="3356992"/>
            <a:ext cx="864096" cy="3394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779912" y="3573016"/>
            <a:ext cx="792088" cy="51434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Freeform 15"/>
          <p:cNvSpPr/>
          <p:nvPr/>
        </p:nvSpPr>
        <p:spPr bwMode="auto">
          <a:xfrm flipV="1">
            <a:off x="1907704" y="2799306"/>
            <a:ext cx="1368152" cy="269654"/>
          </a:xfrm>
          <a:custGeom>
            <a:avLst/>
            <a:gdLst>
              <a:gd name="connsiteX0" fmla="*/ 0 w 1351129"/>
              <a:gd name="connsiteY0" fmla="*/ 516340 h 516340"/>
              <a:gd name="connsiteX1" fmla="*/ 409433 w 1351129"/>
              <a:gd name="connsiteY1" fmla="*/ 434454 h 516340"/>
              <a:gd name="connsiteX2" fmla="*/ 586854 w 1351129"/>
              <a:gd name="connsiteY2" fmla="*/ 65964 h 516340"/>
              <a:gd name="connsiteX3" fmla="*/ 996287 w 1351129"/>
              <a:gd name="connsiteY3" fmla="*/ 38669 h 516340"/>
              <a:gd name="connsiteX4" fmla="*/ 1351129 w 1351129"/>
              <a:gd name="connsiteY4" fmla="*/ 79612 h 5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129" h="516340">
                <a:moveTo>
                  <a:pt x="0" y="516340"/>
                </a:moveTo>
                <a:cubicBezTo>
                  <a:pt x="155812" y="512928"/>
                  <a:pt x="311624" y="509517"/>
                  <a:pt x="409433" y="434454"/>
                </a:cubicBezTo>
                <a:cubicBezTo>
                  <a:pt x="507242" y="359391"/>
                  <a:pt x="489045" y="131928"/>
                  <a:pt x="586854" y="65964"/>
                </a:cubicBezTo>
                <a:cubicBezTo>
                  <a:pt x="684663" y="0"/>
                  <a:pt x="868908" y="36394"/>
                  <a:pt x="996287" y="38669"/>
                </a:cubicBezTo>
                <a:cubicBezTo>
                  <a:pt x="1123666" y="40944"/>
                  <a:pt x="1237397" y="60278"/>
                  <a:pt x="1351129" y="79612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059832" y="4005064"/>
            <a:ext cx="864096" cy="33946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563888" y="4149080"/>
            <a:ext cx="648072" cy="0"/>
          </a:xfrm>
          <a:prstGeom prst="straightConnector1">
            <a:avLst/>
          </a:prstGeom>
          <a:noFill/>
          <a:ln w="25400">
            <a:solidFill>
              <a:srgbClr val="7030A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 bwMode="auto">
          <a:xfrm>
            <a:off x="2555776" y="1844824"/>
            <a:ext cx="864096" cy="33946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059832" y="1988840"/>
            <a:ext cx="648072" cy="0"/>
          </a:xfrm>
          <a:prstGeom prst="straightConnector1">
            <a:avLst/>
          </a:prstGeom>
          <a:noFill/>
          <a:ln w="25400">
            <a:solidFill>
              <a:srgbClr val="00206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 bwMode="auto">
          <a:xfrm>
            <a:off x="1115616" y="3284984"/>
            <a:ext cx="864096" cy="33946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1907704" y="3140968"/>
            <a:ext cx="1368152" cy="360040"/>
          </a:xfrm>
          <a:custGeom>
            <a:avLst/>
            <a:gdLst>
              <a:gd name="connsiteX0" fmla="*/ 0 w 1351129"/>
              <a:gd name="connsiteY0" fmla="*/ 516340 h 516340"/>
              <a:gd name="connsiteX1" fmla="*/ 409433 w 1351129"/>
              <a:gd name="connsiteY1" fmla="*/ 434454 h 516340"/>
              <a:gd name="connsiteX2" fmla="*/ 586854 w 1351129"/>
              <a:gd name="connsiteY2" fmla="*/ 65964 h 516340"/>
              <a:gd name="connsiteX3" fmla="*/ 996287 w 1351129"/>
              <a:gd name="connsiteY3" fmla="*/ 38669 h 516340"/>
              <a:gd name="connsiteX4" fmla="*/ 1351129 w 1351129"/>
              <a:gd name="connsiteY4" fmla="*/ 79612 h 5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129" h="516340">
                <a:moveTo>
                  <a:pt x="0" y="516340"/>
                </a:moveTo>
                <a:cubicBezTo>
                  <a:pt x="155812" y="512928"/>
                  <a:pt x="311624" y="509517"/>
                  <a:pt x="409433" y="434454"/>
                </a:cubicBezTo>
                <a:cubicBezTo>
                  <a:pt x="507242" y="359391"/>
                  <a:pt x="489045" y="131928"/>
                  <a:pt x="586854" y="65964"/>
                </a:cubicBezTo>
                <a:cubicBezTo>
                  <a:pt x="684663" y="0"/>
                  <a:pt x="868908" y="36394"/>
                  <a:pt x="996287" y="38669"/>
                </a:cubicBezTo>
                <a:cubicBezTo>
                  <a:pt x="1123666" y="40944"/>
                  <a:pt x="1237397" y="60278"/>
                  <a:pt x="1351129" y="79612"/>
                </a:cubicBezTo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4: Assistive Overtaking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5536" y="2420888"/>
            <a:ext cx="8280920" cy="28414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99592" y="3606115"/>
            <a:ext cx="864096" cy="33946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3848" y="3140968"/>
            <a:ext cx="864096" cy="33946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63888" y="3809614"/>
            <a:ext cx="864096" cy="3394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96615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Overtaking vehicle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907704" y="3432482"/>
            <a:ext cx="0" cy="720080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 bwMode="auto">
          <a:xfrm>
            <a:off x="3635896" y="3480434"/>
            <a:ext cx="0" cy="380614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3563888" y="4110171"/>
            <a:ext cx="0" cy="398949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 bwMode="auto">
          <a:xfrm>
            <a:off x="1901201" y="3645024"/>
            <a:ext cx="1086623" cy="162394"/>
          </a:xfrm>
          <a:custGeom>
            <a:avLst/>
            <a:gdLst>
              <a:gd name="connsiteX0" fmla="*/ 0 w 1351129"/>
              <a:gd name="connsiteY0" fmla="*/ 516340 h 516340"/>
              <a:gd name="connsiteX1" fmla="*/ 409433 w 1351129"/>
              <a:gd name="connsiteY1" fmla="*/ 434454 h 516340"/>
              <a:gd name="connsiteX2" fmla="*/ 586854 w 1351129"/>
              <a:gd name="connsiteY2" fmla="*/ 65964 h 516340"/>
              <a:gd name="connsiteX3" fmla="*/ 996287 w 1351129"/>
              <a:gd name="connsiteY3" fmla="*/ 38669 h 516340"/>
              <a:gd name="connsiteX4" fmla="*/ 1351129 w 1351129"/>
              <a:gd name="connsiteY4" fmla="*/ 79612 h 5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129" h="516340">
                <a:moveTo>
                  <a:pt x="0" y="516340"/>
                </a:moveTo>
                <a:cubicBezTo>
                  <a:pt x="155812" y="512928"/>
                  <a:pt x="311624" y="509517"/>
                  <a:pt x="409433" y="434454"/>
                </a:cubicBezTo>
                <a:cubicBezTo>
                  <a:pt x="507242" y="359391"/>
                  <a:pt x="489045" y="131928"/>
                  <a:pt x="586854" y="65964"/>
                </a:cubicBezTo>
                <a:cubicBezTo>
                  <a:pt x="684663" y="0"/>
                  <a:pt x="868908" y="36394"/>
                  <a:pt x="996287" y="38669"/>
                </a:cubicBezTo>
                <a:cubicBezTo>
                  <a:pt x="1123666" y="40944"/>
                  <a:pt x="1237397" y="60278"/>
                  <a:pt x="1351129" y="79612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987824" y="4509120"/>
            <a:ext cx="864096" cy="33946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483768" y="2636912"/>
            <a:ext cx="864096" cy="33946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3347864" y="2924944"/>
            <a:ext cx="0" cy="308606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3131840" y="2420888"/>
            <a:ext cx="0" cy="288032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>
            <a:off x="3635896" y="4797152"/>
            <a:ext cx="0" cy="432048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 bwMode="auto">
          <a:xfrm>
            <a:off x="3491880" y="4653136"/>
            <a:ext cx="648072" cy="576064"/>
          </a:xfrm>
          <a:prstGeom prst="arc">
            <a:avLst/>
          </a:prstGeom>
          <a:noFill/>
          <a:ln w="38100">
            <a:solidFill>
              <a:srgbClr val="7030A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40" name="Arc 39"/>
          <p:cNvSpPr/>
          <p:nvPr/>
        </p:nvSpPr>
        <p:spPr bwMode="auto">
          <a:xfrm>
            <a:off x="4067944" y="4005064"/>
            <a:ext cx="648072" cy="576064"/>
          </a:xfrm>
          <a:prstGeom prst="arc">
            <a:avLst/>
          </a:prstGeom>
          <a:noFill/>
          <a:ln w="38100">
            <a:solidFill>
              <a:srgbClr val="FF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41" name="Arc 40"/>
          <p:cNvSpPr/>
          <p:nvPr/>
        </p:nvSpPr>
        <p:spPr bwMode="auto">
          <a:xfrm flipV="1">
            <a:off x="3707904" y="2780928"/>
            <a:ext cx="648072" cy="504056"/>
          </a:xfrm>
          <a:prstGeom prst="arc">
            <a:avLst/>
          </a:prstGeom>
          <a:noFill/>
          <a:ln w="38100">
            <a:solidFill>
              <a:srgbClr val="00B05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43" name="Arc 42"/>
          <p:cNvSpPr/>
          <p:nvPr/>
        </p:nvSpPr>
        <p:spPr bwMode="auto">
          <a:xfrm flipV="1">
            <a:off x="2987824" y="2276872"/>
            <a:ext cx="648072" cy="504056"/>
          </a:xfrm>
          <a:prstGeom prst="arc">
            <a:avLst/>
          </a:prstGeom>
          <a:noFill/>
          <a:ln w="38100">
            <a:solidFill>
              <a:srgbClr val="00206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3707904" y="2636912"/>
            <a:ext cx="2232248" cy="648072"/>
          </a:xfrm>
          <a:prstGeom prst="straightConnector1">
            <a:avLst/>
          </a:prstGeom>
          <a:ln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>
            <a:off x="4499992" y="3284984"/>
            <a:ext cx="1512168" cy="360040"/>
          </a:xfrm>
          <a:prstGeom prst="straightConnector1">
            <a:avLst/>
          </a:prstGeom>
          <a:ln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>
            <a:off x="4644008" y="3933056"/>
            <a:ext cx="1368152" cy="72008"/>
          </a:xfrm>
          <a:prstGeom prst="straightConnector1">
            <a:avLst/>
          </a:prstGeom>
          <a:ln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 bwMode="auto">
          <a:xfrm flipV="1">
            <a:off x="4211960" y="4221088"/>
            <a:ext cx="1800200" cy="504056"/>
          </a:xfrm>
          <a:prstGeom prst="straightConnector1">
            <a:avLst/>
          </a:prstGeom>
          <a:ln>
            <a:prstDash val="sys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940152" y="3068960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Expected turns of the other vehicle in future </a:t>
            </a:r>
            <a:r>
              <a:rPr lang="en-GB" sz="1600" dirty="0" smtClean="0">
                <a:solidFill>
                  <a:schemeClr val="bg1"/>
                </a:solidFill>
              </a:rPr>
              <a:t>(by other behaviours)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4: Assistive Overtaking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11560" y="1484784"/>
          <a:ext cx="82089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5: Be Overtaken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67544" y="1957288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343400"/>
          </a:xfrm>
        </p:spPr>
        <p:txBody>
          <a:bodyPr/>
          <a:lstStyle/>
          <a:p>
            <a:r>
              <a:rPr lang="en-GB" dirty="0" smtClean="0"/>
              <a:t>Cooperation by a vehicle to allow overtake of another vehicle. May make an infeasible overtake feasible (as in assistive overtake), or make an overtake easier</a:t>
            </a:r>
            <a:endParaRPr lang="en-GB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95536" y="5301208"/>
          <a:ext cx="1944216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1259632" y="4941168"/>
            <a:ext cx="0" cy="36004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/>
        </p:nvGraphicFramePr>
        <p:xfrm>
          <a:off x="3923928" y="5157192"/>
          <a:ext cx="453650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flipV="1">
            <a:off x="5796136" y="4869160"/>
            <a:ext cx="0" cy="504056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5: Be Overtaken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395536" y="2670011"/>
            <a:ext cx="8280920" cy="27363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123728" y="3750131"/>
            <a:ext cx="864096" cy="33946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99592" y="4077072"/>
            <a:ext cx="864096" cy="33946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403648" y="4293096"/>
            <a:ext cx="648072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4788024" y="3953630"/>
            <a:ext cx="864096" cy="3394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7704" y="400506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Overtaking vehicle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11960" y="4254187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Vehicle to be overtaken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716016" y="3573016"/>
            <a:ext cx="0" cy="1080120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 bwMode="auto">
          <a:xfrm>
            <a:off x="2987824" y="3435095"/>
            <a:ext cx="1351129" cy="516340"/>
          </a:xfrm>
          <a:custGeom>
            <a:avLst/>
            <a:gdLst>
              <a:gd name="connsiteX0" fmla="*/ 0 w 1351129"/>
              <a:gd name="connsiteY0" fmla="*/ 516340 h 516340"/>
              <a:gd name="connsiteX1" fmla="*/ 409433 w 1351129"/>
              <a:gd name="connsiteY1" fmla="*/ 434454 h 516340"/>
              <a:gd name="connsiteX2" fmla="*/ 586854 w 1351129"/>
              <a:gd name="connsiteY2" fmla="*/ 65964 h 516340"/>
              <a:gd name="connsiteX3" fmla="*/ 996287 w 1351129"/>
              <a:gd name="connsiteY3" fmla="*/ 38669 h 516340"/>
              <a:gd name="connsiteX4" fmla="*/ 1351129 w 1351129"/>
              <a:gd name="connsiteY4" fmla="*/ 79612 h 5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129" h="516340">
                <a:moveTo>
                  <a:pt x="0" y="516340"/>
                </a:moveTo>
                <a:cubicBezTo>
                  <a:pt x="155812" y="512928"/>
                  <a:pt x="311624" y="509517"/>
                  <a:pt x="409433" y="434454"/>
                </a:cubicBezTo>
                <a:cubicBezTo>
                  <a:pt x="507242" y="359391"/>
                  <a:pt x="489045" y="131928"/>
                  <a:pt x="586854" y="65964"/>
                </a:cubicBezTo>
                <a:cubicBezTo>
                  <a:pt x="684663" y="0"/>
                  <a:pt x="868908" y="36394"/>
                  <a:pt x="996287" y="38669"/>
                </a:cubicBezTo>
                <a:cubicBezTo>
                  <a:pt x="1123666" y="40944"/>
                  <a:pt x="1237397" y="60278"/>
                  <a:pt x="1351129" y="79612"/>
                </a:cubicBezTo>
              </a:path>
            </a:pathLst>
          </a:custGeom>
          <a:noFill/>
          <a:ln w="38100">
            <a:solidFill>
              <a:srgbClr val="00B0F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395536" y="3573016"/>
            <a:ext cx="4320480" cy="0"/>
          </a:xfrm>
          <a:prstGeom prst="line">
            <a:avLst/>
          </a:prstGeom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>
            <a:off x="395536" y="4653136"/>
            <a:ext cx="4320480" cy="0"/>
          </a:xfrm>
          <a:prstGeom prst="line">
            <a:avLst/>
          </a:prstGeom>
          <a:ln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39952" y="278092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Region within which overtaking vehicle is searched for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V="1">
            <a:off x="4572000" y="3212976"/>
            <a:ext cx="216024" cy="36004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V="1">
            <a:off x="4572000" y="3573016"/>
            <a:ext cx="576064" cy="1080120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 bwMode="auto">
          <a:xfrm>
            <a:off x="5554639" y="4012443"/>
            <a:ext cx="1460310" cy="784710"/>
          </a:xfrm>
          <a:custGeom>
            <a:avLst/>
            <a:gdLst>
              <a:gd name="connsiteX0" fmla="*/ 0 w 1460310"/>
              <a:gd name="connsiteY0" fmla="*/ 150125 h 859809"/>
              <a:gd name="connsiteX1" fmla="*/ 504967 w 1460310"/>
              <a:gd name="connsiteY1" fmla="*/ 95534 h 859809"/>
              <a:gd name="connsiteX2" fmla="*/ 805218 w 1460310"/>
              <a:gd name="connsiteY2" fmla="*/ 723331 h 859809"/>
              <a:gd name="connsiteX3" fmla="*/ 1460310 w 1460310"/>
              <a:gd name="connsiteY3" fmla="*/ 859809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310" h="859809">
                <a:moveTo>
                  <a:pt x="0" y="150125"/>
                </a:moveTo>
                <a:cubicBezTo>
                  <a:pt x="185382" y="75062"/>
                  <a:pt x="370764" y="0"/>
                  <a:pt x="504967" y="95534"/>
                </a:cubicBezTo>
                <a:cubicBezTo>
                  <a:pt x="639170" y="191068"/>
                  <a:pt x="645994" y="595952"/>
                  <a:pt x="805218" y="723331"/>
                </a:cubicBezTo>
                <a:cubicBezTo>
                  <a:pt x="964442" y="850710"/>
                  <a:pt x="1212376" y="855259"/>
                  <a:pt x="1460310" y="859809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84168" y="3933056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Be overtaken trajectory </a:t>
            </a:r>
            <a:r>
              <a:rPr lang="en-GB" sz="1600" dirty="0" smtClean="0">
                <a:solidFill>
                  <a:schemeClr val="bg1"/>
                </a:solidFill>
              </a:rPr>
              <a:t>(allows for overtake with maximum separation)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Behaviour 6:Maintain </a:t>
            </a:r>
            <a:r>
              <a:rPr lang="en-GB" dirty="0" smtClean="0"/>
              <a:t>Separation Steer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3568" y="1916832"/>
            <a:ext cx="8208912" cy="24482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08104" y="2276872"/>
            <a:ext cx="864096" cy="33946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012160" y="2420888"/>
            <a:ext cx="648072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5076056" y="3089534"/>
            <a:ext cx="864096" cy="3394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52120" y="3645024"/>
            <a:ext cx="864096" cy="33946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228184" y="3861048"/>
            <a:ext cx="648072" cy="0"/>
          </a:xfrm>
          <a:prstGeom prst="straightConnector1">
            <a:avLst/>
          </a:prstGeom>
          <a:noFill/>
          <a:ln w="25400">
            <a:solidFill>
              <a:srgbClr val="7030A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652120" y="2564904"/>
            <a:ext cx="0" cy="504056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V="1">
            <a:off x="5724128" y="3429000"/>
            <a:ext cx="0" cy="216024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6" idx="3"/>
          </p:cNvCxnSpPr>
          <p:nvPr/>
        </p:nvCxnSpPr>
        <p:spPr bwMode="auto">
          <a:xfrm flipH="1">
            <a:off x="4427984" y="2852936"/>
            <a:ext cx="1080120" cy="229672"/>
          </a:xfrm>
          <a:prstGeom prst="straightConnector1">
            <a:avLst/>
          </a:prstGeom>
          <a:ln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4427984" y="3356992"/>
            <a:ext cx="1224136" cy="216024"/>
          </a:xfrm>
          <a:prstGeom prst="straightConnector1">
            <a:avLst/>
          </a:prstGeom>
          <a:ln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3608" y="242088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Too less separation from right and too much on left, turn right to increase separation (under threshold)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923128" y="3068960"/>
            <a:ext cx="900753" cy="242897"/>
          </a:xfrm>
          <a:custGeom>
            <a:avLst/>
            <a:gdLst>
              <a:gd name="connsiteX0" fmla="*/ 0 w 900753"/>
              <a:gd name="connsiteY0" fmla="*/ 357117 h 420807"/>
              <a:gd name="connsiteX1" fmla="*/ 286603 w 900753"/>
              <a:gd name="connsiteY1" fmla="*/ 370765 h 420807"/>
              <a:gd name="connsiteX2" fmla="*/ 491320 w 900753"/>
              <a:gd name="connsiteY2" fmla="*/ 56866 h 420807"/>
              <a:gd name="connsiteX3" fmla="*/ 900753 w 900753"/>
              <a:gd name="connsiteY3" fmla="*/ 29571 h 42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753" h="420807">
                <a:moveTo>
                  <a:pt x="0" y="357117"/>
                </a:moveTo>
                <a:cubicBezTo>
                  <a:pt x="102358" y="388962"/>
                  <a:pt x="204716" y="420807"/>
                  <a:pt x="286603" y="370765"/>
                </a:cubicBezTo>
                <a:cubicBezTo>
                  <a:pt x="368490" y="320723"/>
                  <a:pt x="388962" y="113732"/>
                  <a:pt x="491320" y="56866"/>
                </a:cubicBezTo>
                <a:cubicBezTo>
                  <a:pt x="593678" y="0"/>
                  <a:pt x="747215" y="14785"/>
                  <a:pt x="900753" y="29571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2120" y="4758243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Regularization Point</a:t>
            </a:r>
            <a:endParaRPr lang="en-GB" sz="28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6588224" y="2996952"/>
            <a:ext cx="216024" cy="1800200"/>
          </a:xfrm>
          <a:prstGeom prst="straightConnector1">
            <a:avLst/>
          </a:prstGeom>
          <a:ln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520" y="4725144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Choice of </a:t>
            </a:r>
            <a:r>
              <a:rPr lang="en-GB" sz="2800" b="1" dirty="0" smtClean="0"/>
              <a:t>Regularization Point</a:t>
            </a:r>
            <a:r>
              <a:rPr lang="en-GB" sz="2800" dirty="0" smtClean="0"/>
              <a:t>: Increase separation as much as possible (under threshold) on </a:t>
            </a:r>
            <a:r>
              <a:rPr lang="en-GB" sz="2800" b="1" dirty="0" smtClean="0"/>
              <a:t>both </a:t>
            </a:r>
            <a:r>
              <a:rPr lang="en-GB" sz="2800" dirty="0" smtClean="0"/>
              <a:t>sides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6300192" y="2945518"/>
            <a:ext cx="864096" cy="33946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 bwMode="auto">
          <a:xfrm flipV="1">
            <a:off x="6732240" y="2636912"/>
            <a:ext cx="0" cy="308606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 flipV="1">
            <a:off x="6804248" y="3284984"/>
            <a:ext cx="0" cy="288032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04248" y="256490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Projected maximum separation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6732240" y="2780928"/>
            <a:ext cx="792088" cy="72008"/>
          </a:xfrm>
          <a:prstGeom prst="straightConnector1">
            <a:avLst/>
          </a:prstGeom>
          <a:ln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6876256" y="3429000"/>
            <a:ext cx="648072" cy="72008"/>
          </a:xfrm>
          <a:prstGeom prst="straightConnector1">
            <a:avLst/>
          </a:prstGeom>
          <a:ln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7:Slow Down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83568" y="2204864"/>
            <a:ext cx="6984776" cy="18722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08104" y="2492896"/>
            <a:ext cx="864096" cy="33946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012160" y="2636912"/>
            <a:ext cx="648072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5076056" y="2924944"/>
            <a:ext cx="864096" cy="3394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580112" y="3068960"/>
            <a:ext cx="792088" cy="20574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5652120" y="3356992"/>
            <a:ext cx="864096" cy="33946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156176" y="3501008"/>
            <a:ext cx="648072" cy="0"/>
          </a:xfrm>
          <a:prstGeom prst="straightConnector1">
            <a:avLst/>
          </a:prstGeom>
          <a:noFill/>
          <a:ln w="25400">
            <a:solidFill>
              <a:srgbClr val="7030A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5292080" y="2708920"/>
            <a:ext cx="0" cy="216024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V="1">
            <a:off x="5364088" y="3284984"/>
            <a:ext cx="0" cy="216024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H="1">
            <a:off x="4211960" y="2780928"/>
            <a:ext cx="936104" cy="216024"/>
          </a:xfrm>
          <a:prstGeom prst="straightConnector1">
            <a:avLst/>
          </a:prstGeom>
          <a:ln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4211960" y="3212976"/>
            <a:ext cx="1152128" cy="144016"/>
          </a:xfrm>
          <a:prstGeom prst="straightConnector1">
            <a:avLst/>
          </a:prstGeom>
          <a:ln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43608" y="242088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Too less separation on both sides, cannot be increased by steering – SLOW DOWN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624" y="4365104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Out of all vehicles, least aggressive would slow down first, whose backing up may increase separation for the others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8: Discover Conflicting Interests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149080"/>
            <a:ext cx="8712968" cy="1506488"/>
          </a:xfrm>
        </p:spPr>
        <p:txBody>
          <a:bodyPr/>
          <a:lstStyle/>
          <a:p>
            <a:r>
              <a:rPr lang="en-GB" sz="2000" dirty="0" smtClean="0"/>
              <a:t>At the time of planning both vehicles assumed each other to travel straight</a:t>
            </a:r>
          </a:p>
          <a:p>
            <a:r>
              <a:rPr lang="en-GB" sz="2000" dirty="0" smtClean="0"/>
              <a:t>All behaviours checked other vehicles not turning towards it, making planned separations smaller</a:t>
            </a:r>
          </a:p>
          <a:p>
            <a:r>
              <a:rPr lang="en-GB" sz="2000" dirty="0" smtClean="0"/>
              <a:t>Conflicting plans sensed by projective drop in separations below threshold</a:t>
            </a:r>
          </a:p>
          <a:p>
            <a:r>
              <a:rPr lang="en-GB" sz="2000" dirty="0" smtClean="0"/>
              <a:t>Trajectories straightened and followed – Behaviour being exhibited cancelled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2051720" y="1484784"/>
            <a:ext cx="4824536" cy="2448272"/>
            <a:chOff x="4051" y="9581"/>
            <a:chExt cx="5326" cy="2700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4051" y="9581"/>
              <a:ext cx="5099" cy="27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4051" y="10112"/>
              <a:ext cx="5099" cy="15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 rot="-726402">
              <a:off x="5162" y="11078"/>
              <a:ext cx="616" cy="4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GB" sz="16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j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5980" y="11227"/>
              <a:ext cx="2553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Original trajectories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 rot="708955">
              <a:off x="5163" y="10237"/>
              <a:ext cx="616" cy="4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GB" sz="16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auto">
            <a:xfrm>
              <a:off x="5460" y="10848"/>
              <a:ext cx="914" cy="379"/>
            </a:xfrm>
            <a:custGeom>
              <a:avLst/>
              <a:gdLst/>
              <a:ahLst/>
              <a:cxnLst>
                <a:cxn ang="0">
                  <a:pos x="0" y="410"/>
                </a:cxn>
                <a:cxn ang="0">
                  <a:pos x="465" y="310"/>
                </a:cxn>
                <a:cxn ang="0">
                  <a:pos x="1019" y="0"/>
                </a:cxn>
              </a:cxnLst>
              <a:rect l="0" t="0" r="r" b="b"/>
              <a:pathLst>
                <a:path w="1019" h="410">
                  <a:moveTo>
                    <a:pt x="0" y="410"/>
                  </a:moveTo>
                  <a:cubicBezTo>
                    <a:pt x="147" y="394"/>
                    <a:pt x="295" y="378"/>
                    <a:pt x="465" y="310"/>
                  </a:cubicBezTo>
                  <a:cubicBezTo>
                    <a:pt x="635" y="242"/>
                    <a:pt x="827" y="121"/>
                    <a:pt x="1019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auto">
            <a:xfrm flipV="1">
              <a:off x="5460" y="10534"/>
              <a:ext cx="914" cy="314"/>
            </a:xfrm>
            <a:custGeom>
              <a:avLst/>
              <a:gdLst/>
              <a:ahLst/>
              <a:cxnLst>
                <a:cxn ang="0">
                  <a:pos x="0" y="410"/>
                </a:cxn>
                <a:cxn ang="0">
                  <a:pos x="465" y="310"/>
                </a:cxn>
                <a:cxn ang="0">
                  <a:pos x="1019" y="0"/>
                </a:cxn>
              </a:cxnLst>
              <a:rect l="0" t="0" r="r" b="b"/>
              <a:pathLst>
                <a:path w="1019" h="410">
                  <a:moveTo>
                    <a:pt x="0" y="410"/>
                  </a:moveTo>
                  <a:cubicBezTo>
                    <a:pt x="147" y="394"/>
                    <a:pt x="295" y="378"/>
                    <a:pt x="465" y="310"/>
                  </a:cubicBezTo>
                  <a:cubicBezTo>
                    <a:pt x="635" y="242"/>
                    <a:pt x="827" y="121"/>
                    <a:pt x="1019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cxnSp>
          <p:nvCxnSpPr>
            <p:cNvPr id="27658" name="AutoShape 10"/>
            <p:cNvCxnSpPr>
              <a:cxnSpLocks noChangeShapeType="1"/>
            </p:cNvCxnSpPr>
            <p:nvPr/>
          </p:nvCxnSpPr>
          <p:spPr bwMode="auto">
            <a:xfrm flipH="1" flipV="1">
              <a:off x="6146" y="11000"/>
              <a:ext cx="288" cy="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59" name="AutoShape 11"/>
            <p:cNvCxnSpPr>
              <a:cxnSpLocks noChangeShapeType="1"/>
            </p:cNvCxnSpPr>
            <p:nvPr/>
          </p:nvCxnSpPr>
          <p:spPr bwMode="auto">
            <a:xfrm>
              <a:off x="5033" y="10848"/>
              <a:ext cx="57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60" name="AutoShape 12"/>
            <p:cNvCxnSpPr>
              <a:cxnSpLocks noChangeShapeType="1"/>
            </p:cNvCxnSpPr>
            <p:nvPr/>
          </p:nvCxnSpPr>
          <p:spPr bwMode="auto">
            <a:xfrm>
              <a:off x="5699" y="10719"/>
              <a:ext cx="1" cy="3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4160" y="10534"/>
              <a:ext cx="1181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Current Separation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auto">
            <a:xfrm>
              <a:off x="5460" y="10553"/>
              <a:ext cx="1770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4" y="123"/>
                </a:cxn>
                <a:cxn ang="0">
                  <a:pos x="1086" y="245"/>
                </a:cxn>
                <a:cxn ang="0">
                  <a:pos x="1972" y="245"/>
                </a:cxn>
              </a:cxnLst>
              <a:rect l="0" t="0" r="r" b="b"/>
              <a:pathLst>
                <a:path w="1972" h="265">
                  <a:moveTo>
                    <a:pt x="0" y="0"/>
                  </a:moveTo>
                  <a:cubicBezTo>
                    <a:pt x="291" y="41"/>
                    <a:pt x="583" y="82"/>
                    <a:pt x="764" y="123"/>
                  </a:cubicBezTo>
                  <a:cubicBezTo>
                    <a:pt x="945" y="164"/>
                    <a:pt x="885" y="225"/>
                    <a:pt x="1086" y="245"/>
                  </a:cubicBezTo>
                  <a:cubicBezTo>
                    <a:pt x="1287" y="265"/>
                    <a:pt x="1629" y="255"/>
                    <a:pt x="1972" y="2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auto">
            <a:xfrm flipV="1">
              <a:off x="5460" y="11026"/>
              <a:ext cx="1770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4" y="123"/>
                </a:cxn>
                <a:cxn ang="0">
                  <a:pos x="1086" y="245"/>
                </a:cxn>
                <a:cxn ang="0">
                  <a:pos x="1972" y="245"/>
                </a:cxn>
              </a:cxnLst>
              <a:rect l="0" t="0" r="r" b="b"/>
              <a:pathLst>
                <a:path w="1972" h="265">
                  <a:moveTo>
                    <a:pt x="0" y="0"/>
                  </a:moveTo>
                  <a:cubicBezTo>
                    <a:pt x="291" y="41"/>
                    <a:pt x="583" y="82"/>
                    <a:pt x="764" y="123"/>
                  </a:cubicBezTo>
                  <a:cubicBezTo>
                    <a:pt x="945" y="164"/>
                    <a:pt x="885" y="225"/>
                    <a:pt x="1086" y="245"/>
                  </a:cubicBezTo>
                  <a:cubicBezTo>
                    <a:pt x="1287" y="265"/>
                    <a:pt x="1629" y="255"/>
                    <a:pt x="1972" y="2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200"/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7352" y="10588"/>
              <a:ext cx="2025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Straightened trajectories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5" name="Rectangle 17"/>
            <p:cNvSpPr>
              <a:spLocks noChangeArrowheads="1"/>
            </p:cNvSpPr>
            <p:nvPr/>
          </p:nvSpPr>
          <p:spPr bwMode="auto">
            <a:xfrm>
              <a:off x="6643" y="10155"/>
              <a:ext cx="2487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Points of straightening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666" name="AutoShape 18"/>
            <p:cNvCxnSpPr>
              <a:cxnSpLocks noChangeShapeType="1"/>
            </p:cNvCxnSpPr>
            <p:nvPr/>
          </p:nvCxnSpPr>
          <p:spPr bwMode="auto">
            <a:xfrm flipH="1">
              <a:off x="7230" y="10449"/>
              <a:ext cx="297" cy="2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67" name="AutoShape 19"/>
            <p:cNvCxnSpPr>
              <a:cxnSpLocks noChangeShapeType="1"/>
            </p:cNvCxnSpPr>
            <p:nvPr/>
          </p:nvCxnSpPr>
          <p:spPr bwMode="auto">
            <a:xfrm flipH="1">
              <a:off x="7230" y="10485"/>
              <a:ext cx="397" cy="5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68" name="AutoShape 20"/>
            <p:cNvCxnSpPr>
              <a:cxnSpLocks noChangeShapeType="1"/>
            </p:cNvCxnSpPr>
            <p:nvPr/>
          </p:nvCxnSpPr>
          <p:spPr bwMode="auto">
            <a:xfrm flipH="1" flipV="1">
              <a:off x="6146" y="10720"/>
              <a:ext cx="387" cy="5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 smtClean="0"/>
              <a:t>Vehicle behaviours in </a:t>
            </a:r>
            <a:r>
              <a:rPr lang="en-IN" i="1" dirty="0" smtClean="0"/>
              <a:t>unorganized traffic</a:t>
            </a:r>
            <a:r>
              <a:rPr lang="en-IN" dirty="0" smtClean="0"/>
              <a:t> are studied and identified. </a:t>
            </a:r>
            <a:endParaRPr lang="en-GB" dirty="0" smtClean="0"/>
          </a:p>
          <a:p>
            <a:pPr lvl="0"/>
            <a:r>
              <a:rPr lang="en-IN" dirty="0" smtClean="0"/>
              <a:t>Each </a:t>
            </a:r>
            <a:r>
              <a:rPr lang="en-IN" i="1" dirty="0" smtClean="0"/>
              <a:t>behaviour</a:t>
            </a:r>
            <a:r>
              <a:rPr lang="en-IN" dirty="0" smtClean="0"/>
              <a:t> is modelled in an algorithm used for the motion of autonomous vehicles in unorganized traffic. </a:t>
            </a:r>
            <a:endParaRPr lang="en-GB" dirty="0" smtClean="0"/>
          </a:p>
          <a:p>
            <a:pPr lvl="0"/>
            <a:r>
              <a:rPr lang="en-IN" dirty="0" smtClean="0"/>
              <a:t>In particular the complex behaviour of </a:t>
            </a:r>
            <a:r>
              <a:rPr lang="en-IN" i="1" dirty="0" smtClean="0"/>
              <a:t>single lane overtaking</a:t>
            </a:r>
            <a:r>
              <a:rPr lang="en-IN" dirty="0" smtClean="0"/>
              <a:t> is studied wherein a driver slips into the wrong lane to complete the overtake. The cases of initiation, cancelation and successful completion of the behaviour are studied. </a:t>
            </a:r>
            <a:endParaRPr lang="en-GB" dirty="0" smtClean="0"/>
          </a:p>
          <a:p>
            <a:pPr lvl="0"/>
            <a:r>
              <a:rPr lang="en-IN" smtClean="0"/>
              <a:t>Driver </a:t>
            </a:r>
            <a:r>
              <a:rPr lang="en-IN" i="1" smtClean="0"/>
              <a:t>aggression</a:t>
            </a:r>
            <a:r>
              <a:rPr lang="en-IN" smtClean="0"/>
              <a:t> is studied and modelled as an algorithmic parameter in such traffic.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4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9: Travel Straight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Take a unit move along the road</a:t>
            </a:r>
          </a:p>
          <a:p>
            <a:r>
              <a:rPr lang="en-GB" dirty="0" smtClean="0"/>
              <a:t>No pre-requisites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Lane Overtake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15008" y="2189088"/>
          <a:ext cx="846144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724128" y="4061296"/>
          <a:ext cx="1224136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V="1">
            <a:off x="6156176" y="2261096"/>
            <a:ext cx="0" cy="50405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4211960" y="2261096"/>
            <a:ext cx="1944216" cy="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4211960" y="2261096"/>
            <a:ext cx="0" cy="504056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6300192" y="3557240"/>
            <a:ext cx="0" cy="504056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Behaviour 10: Single Lane Overtake Initiation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3568" y="2204864"/>
            <a:ext cx="8136904" cy="23042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63888" y="2708920"/>
            <a:ext cx="864096" cy="48348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211960" y="3068960"/>
            <a:ext cx="648072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971600" y="2492896"/>
            <a:ext cx="864096" cy="5554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547664" y="2780928"/>
            <a:ext cx="792088" cy="20574"/>
          </a:xfrm>
          <a:prstGeom prst="straightConnector1">
            <a:avLst/>
          </a:prstGeom>
          <a:noFill/>
          <a:ln w="254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7380312" y="3717032"/>
            <a:ext cx="864096" cy="48348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948264" y="4005064"/>
            <a:ext cx="720080" cy="0"/>
          </a:xfrm>
          <a:prstGeom prst="straightConnector1">
            <a:avLst/>
          </a:prstGeom>
          <a:noFill/>
          <a:ln w="25400">
            <a:solidFill>
              <a:srgbClr val="00B0F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619672" y="3068960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4211960" y="3212976"/>
            <a:ext cx="0" cy="1296144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63688" y="306896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Enough separation to host overtake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Behaviour 10: Single Lane Overtake Initiation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3568" y="2204864"/>
            <a:ext cx="8136904" cy="23042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63888" y="2708920"/>
            <a:ext cx="864096" cy="48348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211960" y="3068960"/>
            <a:ext cx="648072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971600" y="2492896"/>
            <a:ext cx="864096" cy="5554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80312" y="3717032"/>
            <a:ext cx="864096" cy="48348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948264" y="4005064"/>
            <a:ext cx="720080" cy="0"/>
          </a:xfrm>
          <a:prstGeom prst="straightConnector1">
            <a:avLst/>
          </a:prstGeom>
          <a:noFill/>
          <a:ln w="25400">
            <a:solidFill>
              <a:srgbClr val="00B0F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Freeform 13"/>
          <p:cNvSpPr/>
          <p:nvPr/>
        </p:nvSpPr>
        <p:spPr bwMode="auto">
          <a:xfrm>
            <a:off x="1787857" y="2649940"/>
            <a:ext cx="2169994" cy="1355124"/>
          </a:xfrm>
          <a:custGeom>
            <a:avLst/>
            <a:gdLst>
              <a:gd name="connsiteX0" fmla="*/ 0 w 2169994"/>
              <a:gd name="connsiteY0" fmla="*/ 161499 h 1487606"/>
              <a:gd name="connsiteX1" fmla="*/ 600501 w 2169994"/>
              <a:gd name="connsiteY1" fmla="*/ 188794 h 1487606"/>
              <a:gd name="connsiteX2" fmla="*/ 1050877 w 2169994"/>
              <a:gd name="connsiteY2" fmla="*/ 1294263 h 1487606"/>
              <a:gd name="connsiteX3" fmla="*/ 2169994 w 2169994"/>
              <a:gd name="connsiteY3" fmla="*/ 1348854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9994" h="1487606">
                <a:moveTo>
                  <a:pt x="0" y="161499"/>
                </a:moveTo>
                <a:cubicBezTo>
                  <a:pt x="212677" y="80749"/>
                  <a:pt x="425355" y="0"/>
                  <a:pt x="600501" y="188794"/>
                </a:cubicBezTo>
                <a:cubicBezTo>
                  <a:pt x="775647" y="377588"/>
                  <a:pt x="789295" y="1100920"/>
                  <a:pt x="1050877" y="1294263"/>
                </a:cubicBezTo>
                <a:cubicBezTo>
                  <a:pt x="1312459" y="1487606"/>
                  <a:pt x="1741226" y="1418230"/>
                  <a:pt x="2169994" y="134885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321297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Point of overtake, based on maximum separation (under threshold)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314096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Overtake initiation trajectory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800" y="227687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Vehicle being overtaken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174319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Overtaking vehicle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Behaviour 10: Single Lane Overtake Initiation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83568" y="2204864"/>
            <a:ext cx="8136904" cy="23042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63888" y="2708920"/>
            <a:ext cx="864096" cy="48348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211960" y="3068960"/>
            <a:ext cx="648072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971600" y="2492896"/>
            <a:ext cx="864096" cy="5554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80312" y="3717032"/>
            <a:ext cx="864096" cy="48348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948264" y="4005064"/>
            <a:ext cx="720080" cy="0"/>
          </a:xfrm>
          <a:prstGeom prst="straightConnector1">
            <a:avLst/>
          </a:prstGeom>
          <a:noFill/>
          <a:ln w="25400">
            <a:solidFill>
              <a:srgbClr val="00B0F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 bwMode="auto">
          <a:xfrm>
            <a:off x="1787857" y="2649940"/>
            <a:ext cx="2064063" cy="1355124"/>
          </a:xfrm>
          <a:custGeom>
            <a:avLst/>
            <a:gdLst>
              <a:gd name="connsiteX0" fmla="*/ 0 w 2169994"/>
              <a:gd name="connsiteY0" fmla="*/ 161499 h 1487606"/>
              <a:gd name="connsiteX1" fmla="*/ 600501 w 2169994"/>
              <a:gd name="connsiteY1" fmla="*/ 188794 h 1487606"/>
              <a:gd name="connsiteX2" fmla="*/ 1050877 w 2169994"/>
              <a:gd name="connsiteY2" fmla="*/ 1294263 h 1487606"/>
              <a:gd name="connsiteX3" fmla="*/ 2169994 w 2169994"/>
              <a:gd name="connsiteY3" fmla="*/ 1348854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9994" h="1487606">
                <a:moveTo>
                  <a:pt x="0" y="161499"/>
                </a:moveTo>
                <a:cubicBezTo>
                  <a:pt x="212677" y="80749"/>
                  <a:pt x="425355" y="0"/>
                  <a:pt x="600501" y="188794"/>
                </a:cubicBezTo>
                <a:cubicBezTo>
                  <a:pt x="775647" y="377588"/>
                  <a:pt x="789295" y="1100920"/>
                  <a:pt x="1050877" y="1294263"/>
                </a:cubicBezTo>
                <a:cubicBezTo>
                  <a:pt x="1312459" y="1487606"/>
                  <a:pt x="1741226" y="1418230"/>
                  <a:pt x="2169994" y="134885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14096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Overtake initiation trajectory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227687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Vehicle being overtaken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174319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Overtaking vehicle</a:t>
            </a:r>
            <a:endParaRPr lang="en-GB" dirty="0"/>
          </a:p>
        </p:txBody>
      </p:sp>
      <p:sp>
        <p:nvSpPr>
          <p:cNvPr id="17" name="Freeform 16"/>
          <p:cNvSpPr/>
          <p:nvPr/>
        </p:nvSpPr>
        <p:spPr bwMode="auto">
          <a:xfrm flipV="1">
            <a:off x="5508104" y="2708920"/>
            <a:ext cx="2097986" cy="1224136"/>
          </a:xfrm>
          <a:custGeom>
            <a:avLst/>
            <a:gdLst>
              <a:gd name="connsiteX0" fmla="*/ 0 w 2169994"/>
              <a:gd name="connsiteY0" fmla="*/ 161499 h 1487606"/>
              <a:gd name="connsiteX1" fmla="*/ 600501 w 2169994"/>
              <a:gd name="connsiteY1" fmla="*/ 188794 h 1487606"/>
              <a:gd name="connsiteX2" fmla="*/ 1050877 w 2169994"/>
              <a:gd name="connsiteY2" fmla="*/ 1294263 h 1487606"/>
              <a:gd name="connsiteX3" fmla="*/ 2169994 w 2169994"/>
              <a:gd name="connsiteY3" fmla="*/ 1348854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9994" h="1487606">
                <a:moveTo>
                  <a:pt x="0" y="161499"/>
                </a:moveTo>
                <a:cubicBezTo>
                  <a:pt x="212677" y="80749"/>
                  <a:pt x="425355" y="0"/>
                  <a:pt x="600501" y="188794"/>
                </a:cubicBezTo>
                <a:cubicBezTo>
                  <a:pt x="775647" y="377588"/>
                  <a:pt x="789295" y="1100920"/>
                  <a:pt x="1050877" y="1294263"/>
                </a:cubicBezTo>
                <a:cubicBezTo>
                  <a:pt x="1312459" y="1487606"/>
                  <a:pt x="1741226" y="1418230"/>
                  <a:pt x="2169994" y="134885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923928" y="3861048"/>
            <a:ext cx="1584176" cy="7200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11760" y="400506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Phase where overtaking happens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237268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Overtake completion trajectory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472514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vehicles assumed to travel straight with the same speed</a:t>
            </a:r>
          </a:p>
          <a:p>
            <a:endParaRPr lang="en-GB" dirty="0" smtClean="0"/>
          </a:p>
          <a:p>
            <a:r>
              <a:rPr lang="en-GB" dirty="0" smtClean="0"/>
              <a:t>If the trajectory can be traced with no collision, overtake is initiated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General travel with single lane overtake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3568" y="2204864"/>
            <a:ext cx="8136904" cy="23042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63888" y="2708920"/>
            <a:ext cx="864096" cy="48348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211960" y="2924944"/>
            <a:ext cx="648072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971600" y="2492896"/>
            <a:ext cx="864096" cy="5554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80312" y="3717032"/>
            <a:ext cx="864096" cy="48348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948264" y="4005064"/>
            <a:ext cx="720080" cy="0"/>
          </a:xfrm>
          <a:prstGeom prst="straightConnector1">
            <a:avLst/>
          </a:prstGeom>
          <a:noFill/>
          <a:ln w="25400">
            <a:solidFill>
              <a:srgbClr val="00B0F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Freeform 10"/>
          <p:cNvSpPr/>
          <p:nvPr/>
        </p:nvSpPr>
        <p:spPr bwMode="auto">
          <a:xfrm>
            <a:off x="1787857" y="2649940"/>
            <a:ext cx="2064063" cy="1355124"/>
          </a:xfrm>
          <a:custGeom>
            <a:avLst/>
            <a:gdLst>
              <a:gd name="connsiteX0" fmla="*/ 0 w 2169994"/>
              <a:gd name="connsiteY0" fmla="*/ 161499 h 1487606"/>
              <a:gd name="connsiteX1" fmla="*/ 600501 w 2169994"/>
              <a:gd name="connsiteY1" fmla="*/ 188794 h 1487606"/>
              <a:gd name="connsiteX2" fmla="*/ 1050877 w 2169994"/>
              <a:gd name="connsiteY2" fmla="*/ 1294263 h 1487606"/>
              <a:gd name="connsiteX3" fmla="*/ 2169994 w 2169994"/>
              <a:gd name="connsiteY3" fmla="*/ 1348854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9994" h="1487606">
                <a:moveTo>
                  <a:pt x="0" y="161499"/>
                </a:moveTo>
                <a:cubicBezTo>
                  <a:pt x="212677" y="80749"/>
                  <a:pt x="425355" y="0"/>
                  <a:pt x="600501" y="188794"/>
                </a:cubicBezTo>
                <a:cubicBezTo>
                  <a:pt x="775647" y="377588"/>
                  <a:pt x="789295" y="1100920"/>
                  <a:pt x="1050877" y="1294263"/>
                </a:cubicBezTo>
                <a:cubicBezTo>
                  <a:pt x="1312459" y="1487606"/>
                  <a:pt x="1741226" y="1418230"/>
                  <a:pt x="2169994" y="134885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227687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Vehicle being overtaken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 flipV="1">
            <a:off x="5508104" y="2708920"/>
            <a:ext cx="2097986" cy="1224136"/>
          </a:xfrm>
          <a:custGeom>
            <a:avLst/>
            <a:gdLst>
              <a:gd name="connsiteX0" fmla="*/ 0 w 2169994"/>
              <a:gd name="connsiteY0" fmla="*/ 161499 h 1487606"/>
              <a:gd name="connsiteX1" fmla="*/ 600501 w 2169994"/>
              <a:gd name="connsiteY1" fmla="*/ 188794 h 1487606"/>
              <a:gd name="connsiteX2" fmla="*/ 1050877 w 2169994"/>
              <a:gd name="connsiteY2" fmla="*/ 1294263 h 1487606"/>
              <a:gd name="connsiteX3" fmla="*/ 2169994 w 2169994"/>
              <a:gd name="connsiteY3" fmla="*/ 1348854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9994" h="1487606">
                <a:moveTo>
                  <a:pt x="0" y="161499"/>
                </a:moveTo>
                <a:cubicBezTo>
                  <a:pt x="212677" y="80749"/>
                  <a:pt x="425355" y="0"/>
                  <a:pt x="600501" y="188794"/>
                </a:cubicBezTo>
                <a:cubicBezTo>
                  <a:pt x="775647" y="377588"/>
                  <a:pt x="789295" y="1100920"/>
                  <a:pt x="1050877" y="1294263"/>
                </a:cubicBezTo>
                <a:cubicBezTo>
                  <a:pt x="1312459" y="1487606"/>
                  <a:pt x="1741226" y="1418230"/>
                  <a:pt x="2169994" y="134885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923928" y="3861048"/>
            <a:ext cx="1584176" cy="7200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75656" y="4653136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Once vehicle is in the wrong lane, it continues to travel as per other behaviours with overtaking behaviour disabled 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3131840" y="4365104"/>
            <a:ext cx="2880320" cy="0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504" y="174319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Overtaking vehicle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General travel with single lane overtake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3568" y="2564904"/>
            <a:ext cx="8136904" cy="23042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63888" y="3068960"/>
            <a:ext cx="864096" cy="48348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211960" y="3284984"/>
            <a:ext cx="648072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971600" y="2852936"/>
            <a:ext cx="864096" cy="5554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80312" y="4077072"/>
            <a:ext cx="864096" cy="48348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948264" y="4365104"/>
            <a:ext cx="720080" cy="0"/>
          </a:xfrm>
          <a:prstGeom prst="straightConnector1">
            <a:avLst/>
          </a:prstGeom>
          <a:noFill/>
          <a:ln w="25400">
            <a:solidFill>
              <a:srgbClr val="00B0F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Freeform 10"/>
          <p:cNvSpPr/>
          <p:nvPr/>
        </p:nvSpPr>
        <p:spPr bwMode="auto">
          <a:xfrm>
            <a:off x="1787857" y="3009980"/>
            <a:ext cx="2064063" cy="1355124"/>
          </a:xfrm>
          <a:custGeom>
            <a:avLst/>
            <a:gdLst>
              <a:gd name="connsiteX0" fmla="*/ 0 w 2169994"/>
              <a:gd name="connsiteY0" fmla="*/ 161499 h 1487606"/>
              <a:gd name="connsiteX1" fmla="*/ 600501 w 2169994"/>
              <a:gd name="connsiteY1" fmla="*/ 188794 h 1487606"/>
              <a:gd name="connsiteX2" fmla="*/ 1050877 w 2169994"/>
              <a:gd name="connsiteY2" fmla="*/ 1294263 h 1487606"/>
              <a:gd name="connsiteX3" fmla="*/ 2169994 w 2169994"/>
              <a:gd name="connsiteY3" fmla="*/ 1348854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9994" h="1487606">
                <a:moveTo>
                  <a:pt x="0" y="161499"/>
                </a:moveTo>
                <a:cubicBezTo>
                  <a:pt x="212677" y="80749"/>
                  <a:pt x="425355" y="0"/>
                  <a:pt x="600501" y="188794"/>
                </a:cubicBezTo>
                <a:cubicBezTo>
                  <a:pt x="775647" y="377588"/>
                  <a:pt x="789295" y="1100920"/>
                  <a:pt x="1050877" y="1294263"/>
                </a:cubicBezTo>
                <a:cubicBezTo>
                  <a:pt x="1312459" y="1487606"/>
                  <a:pt x="1741226" y="1418230"/>
                  <a:pt x="2169994" y="134885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 flipV="1">
            <a:off x="5508104" y="3068960"/>
            <a:ext cx="2097986" cy="1224136"/>
          </a:xfrm>
          <a:custGeom>
            <a:avLst/>
            <a:gdLst>
              <a:gd name="connsiteX0" fmla="*/ 0 w 2169994"/>
              <a:gd name="connsiteY0" fmla="*/ 161499 h 1487606"/>
              <a:gd name="connsiteX1" fmla="*/ 600501 w 2169994"/>
              <a:gd name="connsiteY1" fmla="*/ 188794 h 1487606"/>
              <a:gd name="connsiteX2" fmla="*/ 1050877 w 2169994"/>
              <a:gd name="connsiteY2" fmla="*/ 1294263 h 1487606"/>
              <a:gd name="connsiteX3" fmla="*/ 2169994 w 2169994"/>
              <a:gd name="connsiteY3" fmla="*/ 1348854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9994" h="1487606">
                <a:moveTo>
                  <a:pt x="0" y="161499"/>
                </a:moveTo>
                <a:cubicBezTo>
                  <a:pt x="212677" y="80749"/>
                  <a:pt x="425355" y="0"/>
                  <a:pt x="600501" y="188794"/>
                </a:cubicBezTo>
                <a:cubicBezTo>
                  <a:pt x="775647" y="377588"/>
                  <a:pt x="789295" y="1100920"/>
                  <a:pt x="1050877" y="1294263"/>
                </a:cubicBezTo>
                <a:cubicBezTo>
                  <a:pt x="1312459" y="1487606"/>
                  <a:pt x="1741226" y="1418230"/>
                  <a:pt x="2169994" y="134885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923928" y="4221088"/>
            <a:ext cx="1584176" cy="7200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504" y="210323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Overtaking vehicle</a:t>
            </a:r>
            <a:endParaRPr lang="en-GB" dirty="0"/>
          </a:p>
        </p:txBody>
      </p:sp>
      <p:sp>
        <p:nvSpPr>
          <p:cNvPr id="18" name="Rectangular Callout 17"/>
          <p:cNvSpPr/>
          <p:nvPr/>
        </p:nvSpPr>
        <p:spPr bwMode="auto">
          <a:xfrm>
            <a:off x="4211960" y="1772816"/>
            <a:ext cx="4464496" cy="1224136"/>
          </a:xfrm>
          <a:prstGeom prst="wedgeRectCallout">
            <a:avLst>
              <a:gd name="adj1" fmla="val -54460"/>
              <a:gd name="adj2" fmla="val 79223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Maximum speed set so as to avoid any collision with vehicle in front (if any)</a:t>
            </a: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683568" y="5085184"/>
            <a:ext cx="3384376" cy="1368152"/>
          </a:xfrm>
          <a:prstGeom prst="wedgeRectCallout">
            <a:avLst>
              <a:gd name="adj1" fmla="val -31553"/>
              <a:gd name="adj2" fmla="val -191109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 smtClean="0"/>
              <a:t>Maximum speed set to avoid collision, accounting for blue vehicle moving with constant speed</a:t>
            </a: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4355976" y="5085184"/>
            <a:ext cx="4536504" cy="1512168"/>
          </a:xfrm>
          <a:prstGeom prst="wedgeRectCallout">
            <a:avLst>
              <a:gd name="adj1" fmla="val 25793"/>
              <a:gd name="adj2" fmla="val -96058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 smtClean="0"/>
              <a:t>Maximum speed set to stop early enough so as to give red vehicle enough distance to forcefully go back in the correct lane, not considering any other vehicle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Behaviour 11: Cancelling single lane overtake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8208838" cy="4343400"/>
          </a:xfrm>
        </p:spPr>
        <p:txBody>
          <a:bodyPr/>
          <a:lstStyle/>
          <a:p>
            <a:r>
              <a:rPr lang="en-GB" dirty="0" smtClean="0"/>
              <a:t>Compute earliest </a:t>
            </a:r>
            <a:r>
              <a:rPr lang="en-GB" b="1" dirty="0" smtClean="0"/>
              <a:t>point of return </a:t>
            </a:r>
            <a:r>
              <a:rPr lang="en-GB" dirty="0" smtClean="0"/>
              <a:t>which may be used by overtaking vehicle to forcefully return.</a:t>
            </a:r>
          </a:p>
          <a:p>
            <a:r>
              <a:rPr lang="en-GB" dirty="0" smtClean="0"/>
              <a:t>Construct </a:t>
            </a:r>
            <a:r>
              <a:rPr lang="en-GB" b="1" dirty="0" smtClean="0"/>
              <a:t>returning trajectory</a:t>
            </a:r>
            <a:r>
              <a:rPr lang="en-GB" dirty="0" smtClean="0"/>
              <a:t>.</a:t>
            </a:r>
          </a:p>
          <a:p>
            <a:r>
              <a:rPr lang="en-GB" dirty="0" smtClean="0"/>
              <a:t>Compute distance required in the wrong lane by the returning trajectory. </a:t>
            </a:r>
          </a:p>
          <a:p>
            <a:r>
              <a:rPr lang="en-GB" dirty="0" smtClean="0"/>
              <a:t>If distance with any oncoming vehicle projected to be smaller than required, </a:t>
            </a:r>
            <a:r>
              <a:rPr lang="en-GB" b="1" dirty="0" smtClean="0"/>
              <a:t>cancel overtake</a:t>
            </a:r>
            <a:r>
              <a:rPr lang="en-GB" dirty="0" smtClean="0"/>
              <a:t>.</a:t>
            </a:r>
          </a:p>
          <a:p>
            <a:r>
              <a:rPr lang="en-GB" dirty="0" smtClean="0"/>
              <a:t>Compute actual point of return and actual return trajectory</a:t>
            </a:r>
          </a:p>
          <a:p>
            <a:r>
              <a:rPr lang="en-GB" dirty="0" smtClean="0"/>
              <a:t>Vehicle travels using  returning trajectory, at every step maximum speed to disallow collision with any vehicle in front.  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Behaviour 11: Cancelling single lane overtake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83568" y="2204864"/>
            <a:ext cx="8136904" cy="23042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63888" y="2708920"/>
            <a:ext cx="864096" cy="48348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211960" y="2924944"/>
            <a:ext cx="648072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3923928" y="3573016"/>
            <a:ext cx="864096" cy="5554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88224" y="3645024"/>
            <a:ext cx="864096" cy="48348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156176" y="3933056"/>
            <a:ext cx="720080" cy="0"/>
          </a:xfrm>
          <a:prstGeom prst="straightConnector1">
            <a:avLst/>
          </a:prstGeom>
          <a:noFill/>
          <a:ln w="25400">
            <a:solidFill>
              <a:srgbClr val="00B0F0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 bwMode="auto">
          <a:xfrm flipV="1">
            <a:off x="4716016" y="2708920"/>
            <a:ext cx="2592288" cy="1224136"/>
          </a:xfrm>
          <a:custGeom>
            <a:avLst/>
            <a:gdLst>
              <a:gd name="connsiteX0" fmla="*/ 0 w 2169994"/>
              <a:gd name="connsiteY0" fmla="*/ 161499 h 1487606"/>
              <a:gd name="connsiteX1" fmla="*/ 600501 w 2169994"/>
              <a:gd name="connsiteY1" fmla="*/ 188794 h 1487606"/>
              <a:gd name="connsiteX2" fmla="*/ 1050877 w 2169994"/>
              <a:gd name="connsiteY2" fmla="*/ 1294263 h 1487606"/>
              <a:gd name="connsiteX3" fmla="*/ 2169994 w 2169994"/>
              <a:gd name="connsiteY3" fmla="*/ 1348854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9994" h="1487606">
                <a:moveTo>
                  <a:pt x="0" y="161499"/>
                </a:moveTo>
                <a:cubicBezTo>
                  <a:pt x="212677" y="80749"/>
                  <a:pt x="425355" y="0"/>
                  <a:pt x="600501" y="188794"/>
                </a:cubicBezTo>
                <a:cubicBezTo>
                  <a:pt x="775647" y="377588"/>
                  <a:pt x="789295" y="1100920"/>
                  <a:pt x="1050877" y="1294263"/>
                </a:cubicBezTo>
                <a:cubicBezTo>
                  <a:pt x="1312459" y="1487606"/>
                  <a:pt x="1741226" y="1418230"/>
                  <a:pt x="2169994" y="134885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dg Vesta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499992" y="3861048"/>
            <a:ext cx="1008112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39952" y="458112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Distance required in the wrong side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4860032" y="4293096"/>
            <a:ext cx="1224136" cy="0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84168" y="2381979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Earliest point of return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76" y="558924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Considering speeds and accelerations, if distance likely to fall under marked, retreat would happen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Behaviour 12: Completing single lane overtake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343400"/>
          </a:xfrm>
        </p:spPr>
        <p:txBody>
          <a:bodyPr/>
          <a:lstStyle/>
          <a:p>
            <a:r>
              <a:rPr lang="en-GB" dirty="0" smtClean="0"/>
              <a:t>Once overtaking vehicle is ahead of the vehicle being overtaken, and</a:t>
            </a:r>
          </a:p>
          <a:p>
            <a:r>
              <a:rPr lang="en-GB" dirty="0" smtClean="0"/>
              <a:t>Separation is available to go to correct side</a:t>
            </a:r>
          </a:p>
          <a:p>
            <a:r>
              <a:rPr lang="en-GB" dirty="0" smtClean="0"/>
              <a:t>Compute point of return and returning trajectory</a:t>
            </a:r>
          </a:p>
          <a:p>
            <a:endParaRPr lang="en-GB" dirty="0" smtClean="0"/>
          </a:p>
          <a:p>
            <a:r>
              <a:rPr lang="en-GB" dirty="0" smtClean="0"/>
              <a:t>If separation not available, continue travelling ahead in the wrong lane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/>
              <a:t>Straight Road</a:t>
            </a:r>
            <a:r>
              <a:rPr lang="en-GB" sz="2800" dirty="0" smtClean="0"/>
              <a:t>: Road with not suddenly narrow thus making an initiated overtake infeasible</a:t>
            </a:r>
          </a:p>
          <a:p>
            <a:r>
              <a:rPr lang="en-GB" sz="2800" b="1" dirty="0" smtClean="0"/>
              <a:t>Infinitely Long Road</a:t>
            </a:r>
            <a:r>
              <a:rPr lang="en-GB" sz="2800" dirty="0" smtClean="0"/>
              <a:t>: A vehicle may take long to move aside to enable an overtake, the road would not end while this happens, resulting in no overtake. </a:t>
            </a:r>
          </a:p>
          <a:p>
            <a:r>
              <a:rPr lang="en-GB" sz="2800" dirty="0" smtClean="0"/>
              <a:t>Vehicles </a:t>
            </a:r>
            <a:r>
              <a:rPr lang="en-GB" sz="2800" b="1" dirty="0" smtClean="0"/>
              <a:t>projected to move straight </a:t>
            </a:r>
            <a:r>
              <a:rPr lang="en-GB" sz="2800" dirty="0" smtClean="0"/>
              <a:t>with same speeds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1412776"/>
          <a:ext cx="8712968" cy="521776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36776"/>
                <a:gridCol w="1337702"/>
                <a:gridCol w="2674453"/>
                <a:gridCol w="1738630"/>
                <a:gridCol w="1599013"/>
                <a:gridCol w="726394"/>
              </a:tblGrid>
              <a:tr h="412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S. No.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Behaviour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Pre-Condition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/>
                        <a:t>Description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/>
                        <a:t>In-behaviour specifications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Priority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</a:tr>
              <a:tr h="618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1. 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Obstacle Avoidance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Obstacle discovery, lane change true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Strategy to avoid obstacle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Check for collisions with vehicle in front, obstacle avoidance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</a:tr>
              <a:tr h="412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2.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Centring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No vehicle, no obstacle, vehicle moving by large speeds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Put vehicle in road’s centre 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NIL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2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</a:tr>
              <a:tr h="240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3.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Lane Change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Called by other behaviours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Whether possible to steer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NIL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NA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</a:tr>
              <a:tr h="1236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4.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Overtake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Slower vehicle ahead, sufficient separation available assuming cooperation of all vehicles ahead, lane change true, not undergoing single-lane overtake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Strategy to initiate overtake, ask other vehicles to move, and eventually align so that travelling straight completes overtake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Discover Conflicting Interests, Check for collisions with vehicle in front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3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</a:tr>
              <a:tr h="1030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5.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Single lane overtake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Slower vehicle ahead, sufficient separation available, lane change true, no collisions with vehicle in wrong side for expected time of completion of overtake assuming no cooperation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Attempt to initiate a single lane overtake by placing the vehicle in wrong side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Check for cancel single lane overtake, Check for collisions with vehicle in front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4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</a:tr>
              <a:tr h="1236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6.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Cancel single lane overtake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Performing single lane overtake, sufficient separation not available or not expected to be available in the future even with the largest deceleration to return to the original lane because of a vehicle ahead in the wrong side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Attempt to place the vehicle in correct side and not allow any subsequent motion in wrong side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Check for collisions with vehicle in front and if clear move ahead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NA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449" marR="29449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4624"/>
            <a:ext cx="6192838" cy="1143000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19" y="1196752"/>
          <a:ext cx="8640961" cy="556319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31513"/>
                <a:gridCol w="1326644"/>
                <a:gridCol w="2652353"/>
                <a:gridCol w="1724263"/>
                <a:gridCol w="1585797"/>
                <a:gridCol w="720391"/>
              </a:tblGrid>
              <a:tr h="268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S. No.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/>
                        <a:t>Behaviour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/>
                        <a:t>Pre-Condition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/>
                        <a:t>Description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/>
                        <a:t>In-behaviour specifications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Priority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805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7.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Complete single lane overtake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Performing single lane overtake, sufficient separation available at the correct side, lane change true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Post overtake return to the correct side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Check for collisions with vehicle in front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5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5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8.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Be overtaken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Vehicle at the back shows need of overtaking, separation available to offer, lane change true, not undergoing single-lane overtake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Align so that vehicle at the back needing to overtake has more overtaking separation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Discover Conflicting Interests, Check for collisions with vehicle in front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6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939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9.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Maintain Separation Steer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Maximum separation possible not available at both ends while steering in some manner can increase current lowest separation, lane change true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Steer to maintain as high separation as possible (not more than threshold) from both ends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Discover Conflicting Interests, Check for collisions with vehicle in front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7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53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10.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Slow Down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No adjustment of steering capable of generating minimal separation at both ends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Reduce speed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NIL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8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1074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11.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Discover Conflicting Interests 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A neighbouring vehicle steering towards vehicle being planned found too close while the vehicle being planned was steering towards it, vehicle following a non-straight trajectory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Straighten trajectory being followed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Check for collisions with vehicle in front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NA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  <a:tr h="53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12.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Travel Straight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NIL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Take a unit step forward as per road’s current orientation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Check for collisions with vehicle in front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9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49" marR="42749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figure 7(a) - general traversal of vehic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3123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ure 7(b) - general traversal of vehic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38884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gure 7(c) - general traversal of vehicl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17032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figure 8(a) - obstacle avoidan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ure 8(b) - obstacle avoidan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88840"/>
            <a:ext cx="43204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gure 8(c) - obstacle avoidanc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36724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igure 8(d) - obstacle avoidanc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36724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figure 9(c) - overtaking behavi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869160"/>
            <a:ext cx="6120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ure 9(b) - overtaking behavi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12976"/>
            <a:ext cx="60486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gure 9(a) - overtaking behavi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556792"/>
            <a:ext cx="59766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figure 11 - complex formulation with constant aggression factor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869160"/>
            <a:ext cx="54726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ure 10(g) - complex formulat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54006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gure 10(e) - complex formulatio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54726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551723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Equal aggression factors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242088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Unequal aggression factors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Aggression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5229200"/>
            <a:ext cx="7931150" cy="71440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Higher aggressive vehicle makes it to the end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figure 12(b) - experiments with aggression fact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439248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Single Lane Overtake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pic>
        <p:nvPicPr>
          <p:cNvPr id="5" name="Picture 4" descr="C:\Users\tj010708\Desktop\res\r4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373216"/>
            <a:ext cx="57606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tj010708\Desktop\res\r3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293096"/>
            <a:ext cx="57606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j010708\Desktop\res\r2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996952"/>
            <a:ext cx="57606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tj010708\Desktop\res\r1.t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700808"/>
            <a:ext cx="56886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rkala.99k.org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85750" y="1214438"/>
            <a:ext cx="6072188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b="1" dirty="0" smtClean="0"/>
              <a:t>Acknowledgements: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Commonwealth Scholarship Commission in the United Kingdom </a:t>
            </a:r>
          </a:p>
          <a:p>
            <a:pPr marL="363538" indent="-188913">
              <a:buFont typeface="Arial" pitchFamily="34" charset="0"/>
              <a:buChar char="•"/>
              <a:defRPr/>
            </a:pPr>
            <a:r>
              <a:rPr lang="en-US" dirty="0" smtClean="0"/>
              <a:t>British Council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50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i="1" dirty="0" smtClean="0"/>
              <a:t>Single or dual carriage way?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In general, algorithm valid for any dual carriageway</a:t>
            </a:r>
          </a:p>
          <a:p>
            <a:pPr lvl="0"/>
            <a:r>
              <a:rPr lang="en-GB" dirty="0" smtClean="0"/>
              <a:t>Only behaviour possible with the two traffics mixing is a </a:t>
            </a:r>
            <a:r>
              <a:rPr lang="en-GB" b="1" dirty="0" smtClean="0"/>
              <a:t>single lane overtake </a:t>
            </a:r>
            <a:r>
              <a:rPr lang="en-GB" dirty="0" smtClean="0"/>
              <a:t>(vehicle slips in wrong side to complete an overtake)</a:t>
            </a:r>
          </a:p>
          <a:p>
            <a:endParaRPr lang="en-GB" dirty="0" smtClean="0"/>
          </a:p>
          <a:p>
            <a:r>
              <a:rPr lang="en-GB" dirty="0" smtClean="0"/>
              <a:t>Further discussions assume for all behaviours except single lane overtake: road is </a:t>
            </a:r>
            <a:r>
              <a:rPr lang="en-GB" b="1" dirty="0" smtClean="0"/>
              <a:t>single way</a:t>
            </a:r>
            <a:r>
              <a:rPr lang="en-GB" dirty="0" smtClean="0"/>
              <a:t> or a virtual boundary divides the two sides</a:t>
            </a:r>
          </a:p>
          <a:p>
            <a:pPr lvl="0"/>
            <a:r>
              <a:rPr lang="en-GB" dirty="0" smtClean="0"/>
              <a:t>For single lane overtake behaviour: road is </a:t>
            </a:r>
            <a:r>
              <a:rPr lang="en-GB" b="1" dirty="0" smtClean="0"/>
              <a:t>dual way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Aggression Factor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Aggression leads to better travel for the aggressive driver at the cost of the other drivers and risk</a:t>
            </a:r>
          </a:p>
          <a:p>
            <a:endParaRPr lang="en-GB" dirty="0" smtClean="0"/>
          </a:p>
          <a:p>
            <a:r>
              <a:rPr lang="en-GB" dirty="0" smtClean="0"/>
              <a:t>Modelled as </a:t>
            </a:r>
            <a:r>
              <a:rPr lang="en-GB" b="1" dirty="0" smtClean="0"/>
              <a:t>minimum separation </a:t>
            </a:r>
            <a:r>
              <a:rPr lang="en-GB" dirty="0" smtClean="0"/>
              <a:t>that must be kept with a vehicle/obstacle at side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maximum separation </a:t>
            </a:r>
            <a:r>
              <a:rPr lang="en-GB" dirty="0" smtClean="0"/>
              <a:t>also under threshold</a:t>
            </a:r>
          </a:p>
          <a:p>
            <a:r>
              <a:rPr lang="en-GB" dirty="0" smtClean="0"/>
              <a:t>Aggressive overtakes are closer to the vehicle’s occupancy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methodology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79512" y="1196752"/>
          <a:ext cx="8712968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187624" y="4005064"/>
          <a:ext cx="7488832" cy="24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2411760" y="3861048"/>
            <a:ext cx="5616624" cy="504056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Methodology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139700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V="1">
            <a:off x="683568" y="4725144"/>
            <a:ext cx="0" cy="864096"/>
          </a:xfrm>
          <a:prstGeom prst="straightConnector1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683568" y="5589240"/>
            <a:ext cx="7560840" cy="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8244408" y="4725144"/>
            <a:ext cx="0" cy="864096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Set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rkala.99k.org</a:t>
            </a:r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39552" y="1556792"/>
          <a:ext cx="7848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dg_PP_without_R_WHITE_slides">
  <a:themeElements>
    <a:clrScheme name="Bright colours jl 1">
      <a:dk1>
        <a:srgbClr val="000000"/>
      </a:dk1>
      <a:lt1>
        <a:srgbClr val="F8F8F8"/>
      </a:lt1>
      <a:dk2>
        <a:srgbClr val="BF0071"/>
      </a:dk2>
      <a:lt2>
        <a:srgbClr val="1C1C1C"/>
      </a:lt2>
      <a:accent1>
        <a:srgbClr val="BF0071"/>
      </a:accent1>
      <a:accent2>
        <a:srgbClr val="808080"/>
      </a:accent2>
      <a:accent3>
        <a:srgbClr val="FBFBFB"/>
      </a:accent3>
      <a:accent4>
        <a:srgbClr val="000000"/>
      </a:accent4>
      <a:accent5>
        <a:srgbClr val="DCAABB"/>
      </a:accent5>
      <a:accent6>
        <a:srgbClr val="737373"/>
      </a:accent6>
      <a:hlink>
        <a:srgbClr val="BF0071"/>
      </a:hlink>
      <a:folHlink>
        <a:srgbClr val="777777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BF0071"/>
        </a:dk2>
        <a:lt2>
          <a:srgbClr val="1C1C1C"/>
        </a:lt2>
        <a:accent1>
          <a:srgbClr val="BF0071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BB"/>
        </a:accent5>
        <a:accent6>
          <a:srgbClr val="737373"/>
        </a:accent6>
        <a:hlink>
          <a:srgbClr val="BF0071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1C1C1C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0F5C9D"/>
        </a:dk2>
        <a:lt2>
          <a:srgbClr val="1C1C1C"/>
        </a:lt2>
        <a:accent1>
          <a:srgbClr val="0F5C9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B5CC"/>
        </a:accent5>
        <a:accent6>
          <a:srgbClr val="737373"/>
        </a:accent6>
        <a:hlink>
          <a:srgbClr val="0F5C9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FF6600"/>
        </a:dk2>
        <a:lt2>
          <a:srgbClr val="1C1C1C"/>
        </a:lt2>
        <a:accent1>
          <a:srgbClr val="FF660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FFB8AA"/>
        </a:accent5>
        <a:accent6>
          <a:srgbClr val="737373"/>
        </a:accent6>
        <a:hlink>
          <a:srgbClr val="FF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5">
        <a:dk1>
          <a:srgbClr val="000000"/>
        </a:dk1>
        <a:lt1>
          <a:srgbClr val="F8F8F8"/>
        </a:lt1>
        <a:dk2>
          <a:srgbClr val="12AD2B"/>
        </a:dk2>
        <a:lt2>
          <a:srgbClr val="1C1C1C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Rdg_PP_without_R_WHITE_slides</Template>
  <TotalTime>6277</TotalTime>
  <Words>2467</Words>
  <Application>Microsoft Office PowerPoint</Application>
  <PresentationFormat>On-screen Show (4:3)</PresentationFormat>
  <Paragraphs>397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Rdg Vesta</vt:lpstr>
      <vt:lpstr>Times New Roman</vt:lpstr>
      <vt:lpstr>Calibri</vt:lpstr>
      <vt:lpstr>Rdg_PP_without_R_WHITE_slides</vt:lpstr>
      <vt:lpstr>Motion Planning for Multiple Autonomous Vehicles </vt:lpstr>
      <vt:lpstr>Why Logic Based Planning?</vt:lpstr>
      <vt:lpstr>Key Contributions</vt:lpstr>
      <vt:lpstr>Problem Modelling</vt:lpstr>
      <vt:lpstr>Problem Modelling</vt:lpstr>
      <vt:lpstr>Aggression Factor</vt:lpstr>
      <vt:lpstr>Design methodology</vt:lpstr>
      <vt:lpstr>Working Methodology</vt:lpstr>
      <vt:lpstr>Behaviour Set</vt:lpstr>
      <vt:lpstr>Behaviour 1: Obstacle Avoidance </vt:lpstr>
      <vt:lpstr>Behaviour 1: Obstacle Avoidance </vt:lpstr>
      <vt:lpstr>Behaviour 1: Obstacle Avoidance </vt:lpstr>
      <vt:lpstr>Behaviour 1: Obstacle Avoidance </vt:lpstr>
      <vt:lpstr>Behaviour 2: Centring</vt:lpstr>
      <vt:lpstr>Behaviour 3: Lane Change</vt:lpstr>
      <vt:lpstr>Behaviour 4: Overtaking</vt:lpstr>
      <vt:lpstr>Behaviour 4: Overtaking</vt:lpstr>
      <vt:lpstr>Behaviour 4: Direct Overtaking</vt:lpstr>
      <vt:lpstr>Behaviour 4: Direct Overtaking</vt:lpstr>
      <vt:lpstr>Behaviour 4: Assistive Overtaking</vt:lpstr>
      <vt:lpstr>Behaviour 4: Assistive Overtaking</vt:lpstr>
      <vt:lpstr>Behaviour 4: Assistive Overtaking</vt:lpstr>
      <vt:lpstr>Behaviour 4: Assistive Overtaking</vt:lpstr>
      <vt:lpstr>Behaviour 4: Assistive Overtaking</vt:lpstr>
      <vt:lpstr>Behaviour 5: Be Overtaken</vt:lpstr>
      <vt:lpstr>Behaviour 5: Be Overtaken</vt:lpstr>
      <vt:lpstr>Behaviour 6:Maintain Separation Steer</vt:lpstr>
      <vt:lpstr>Behaviour 7:Slow Down</vt:lpstr>
      <vt:lpstr>Behaviour 8: Discover Conflicting Interests</vt:lpstr>
      <vt:lpstr>Behaviour 9: Travel Straight</vt:lpstr>
      <vt:lpstr>Single Lane Overtake</vt:lpstr>
      <vt:lpstr>Behaviour 10: Single Lane Overtake Initiation</vt:lpstr>
      <vt:lpstr>Behaviour 10: Single Lane Overtake Initiation</vt:lpstr>
      <vt:lpstr>Behaviour 10: Single Lane Overtake Initiation</vt:lpstr>
      <vt:lpstr>General travel with single lane overtake</vt:lpstr>
      <vt:lpstr>General travel with single lane overtake</vt:lpstr>
      <vt:lpstr>Behaviour 11: Cancelling single lane overtake</vt:lpstr>
      <vt:lpstr>Behaviour 11: Cancelling single lane overtake</vt:lpstr>
      <vt:lpstr>Behaviour 12: Completing single lane overtake</vt:lpstr>
      <vt:lpstr>Summary</vt:lpstr>
      <vt:lpstr>Summary</vt:lpstr>
      <vt:lpstr>Results</vt:lpstr>
      <vt:lpstr>Results</vt:lpstr>
      <vt:lpstr>Results </vt:lpstr>
      <vt:lpstr>Results </vt:lpstr>
      <vt:lpstr>Results – Aggression </vt:lpstr>
      <vt:lpstr>Results – Single Lane Overtake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Planning for Autonomous vehicles</dc:title>
  <dc:creator>kala</dc:creator>
  <cp:lastModifiedBy>kala</cp:lastModifiedBy>
  <cp:revision>549</cp:revision>
  <cp:lastPrinted>2006-09-19T14:59:33Z</cp:lastPrinted>
  <dcterms:created xsi:type="dcterms:W3CDTF">2012-12-29T19:01:42Z</dcterms:created>
  <dcterms:modified xsi:type="dcterms:W3CDTF">2014-04-15T13:16:36Z</dcterms:modified>
</cp:coreProperties>
</file>